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5" r:id="rId3"/>
    <p:sldMasterId id="2147484084" r:id="rId4"/>
    <p:sldMasterId id="2147484112" r:id="rId5"/>
    <p:sldMasterId id="2147484150" r:id="rId6"/>
    <p:sldMasterId id="2147484193" r:id="rId7"/>
    <p:sldMasterId id="2147484358" r:id="rId8"/>
    <p:sldMasterId id="2147484408" r:id="rId9"/>
    <p:sldMasterId id="2147484590" r:id="rId10"/>
    <p:sldMasterId id="2147484602" r:id="rId11"/>
    <p:sldMasterId id="2147484617" r:id="rId12"/>
    <p:sldMasterId id="2147484630" r:id="rId13"/>
    <p:sldMasterId id="2147484660" r:id="rId14"/>
    <p:sldMasterId id="2147484695" r:id="rId15"/>
  </p:sldMasterIdLst>
  <p:notesMasterIdLst>
    <p:notesMasterId r:id="rId61"/>
  </p:notesMasterIdLst>
  <p:handoutMasterIdLst>
    <p:handoutMasterId r:id="rId62"/>
  </p:handoutMasterIdLst>
  <p:sldIdLst>
    <p:sldId id="1237" r:id="rId16"/>
    <p:sldId id="938" r:id="rId17"/>
    <p:sldId id="2145707431" r:id="rId18"/>
    <p:sldId id="2145707441" r:id="rId19"/>
    <p:sldId id="2145707442" r:id="rId20"/>
    <p:sldId id="2145707430" r:id="rId21"/>
    <p:sldId id="2145707432" r:id="rId22"/>
    <p:sldId id="2145707429" r:id="rId23"/>
    <p:sldId id="1243" r:id="rId24"/>
    <p:sldId id="1245" r:id="rId25"/>
    <p:sldId id="292" r:id="rId26"/>
    <p:sldId id="315" r:id="rId27"/>
    <p:sldId id="336" r:id="rId28"/>
    <p:sldId id="337" r:id="rId29"/>
    <p:sldId id="261" r:id="rId30"/>
    <p:sldId id="262" r:id="rId31"/>
    <p:sldId id="263" r:id="rId32"/>
    <p:sldId id="264" r:id="rId33"/>
    <p:sldId id="269" r:id="rId34"/>
    <p:sldId id="998" r:id="rId35"/>
    <p:sldId id="6116" r:id="rId36"/>
    <p:sldId id="6118" r:id="rId37"/>
    <p:sldId id="6129" r:id="rId38"/>
    <p:sldId id="6127" r:id="rId39"/>
    <p:sldId id="6154" r:id="rId40"/>
    <p:sldId id="6136" r:id="rId41"/>
    <p:sldId id="6139" r:id="rId42"/>
    <p:sldId id="2145707444" r:id="rId43"/>
    <p:sldId id="270" r:id="rId44"/>
    <p:sldId id="271" r:id="rId45"/>
    <p:sldId id="272" r:id="rId46"/>
    <p:sldId id="2145707443" r:id="rId47"/>
    <p:sldId id="338" r:id="rId48"/>
    <p:sldId id="265" r:id="rId49"/>
    <p:sldId id="266" r:id="rId50"/>
    <p:sldId id="267" r:id="rId51"/>
    <p:sldId id="2145707438" r:id="rId52"/>
    <p:sldId id="2145707435" r:id="rId53"/>
    <p:sldId id="6123" r:id="rId54"/>
    <p:sldId id="273" r:id="rId55"/>
    <p:sldId id="2145707422" r:id="rId56"/>
    <p:sldId id="1231" r:id="rId57"/>
    <p:sldId id="2145707440" r:id="rId58"/>
    <p:sldId id="268" r:id="rId59"/>
    <p:sldId id="339" r:id="rId60"/>
  </p:sldIdLst>
  <p:sldSz cx="9144000" cy="5143500" type="screen16x9"/>
  <p:notesSz cx="6669088" cy="9926638"/>
  <p:defaultTextStyle>
    <a:defPPr>
      <a:defRPr lang="fi-FI"/>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2"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32"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32"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32"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32"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ola Hannu" initials="AH" lastIdx="1" clrIdx="0">
    <p:extLst>
      <p:ext uri="{19B8F6BF-5375-455C-9EA6-DF929625EA0E}">
        <p15:presenceInfo xmlns:p15="http://schemas.microsoft.com/office/powerpoint/2012/main" userId="S-1-5-21-3521595049-301303566-333748410-104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225686"/>
    <a:srgbClr val="336600"/>
    <a:srgbClr val="36A6E8"/>
    <a:srgbClr val="FF7900"/>
    <a:srgbClr val="5DAD35"/>
    <a:srgbClr val="94C43A"/>
    <a:srgbClr val="595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532" autoAdjust="0"/>
    <p:restoredTop sz="91903" autoAdjust="0"/>
  </p:normalViewPr>
  <p:slideViewPr>
    <p:cSldViewPr>
      <p:cViewPr varScale="1">
        <p:scale>
          <a:sx n="81" d="100"/>
          <a:sy n="81" d="100"/>
        </p:scale>
        <p:origin x="940" y="56"/>
      </p:cViewPr>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commentAuthors" Target="commentAuthor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9.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theme" Target="theme/theme1.xml"/><Relationship Id="rId5" Type="http://schemas.openxmlformats.org/officeDocument/2006/relationships/slideMaster" Target="slideMasters/slideMaster3.xml"/><Relationship Id="rId61" Type="http://schemas.openxmlformats.org/officeDocument/2006/relationships/notesMaster" Target="notesMasters/notesMaster1.xml"/><Relationship Id="rId19" Type="http://schemas.openxmlformats.org/officeDocument/2006/relationships/slide" Target="slides/slide4.xml"/><Relationship Id="rId14" Type="http://schemas.openxmlformats.org/officeDocument/2006/relationships/slideMaster" Target="slideMasters/slideMaster12.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presProps" Target="presProps.xml"/><Relationship Id="rId8" Type="http://schemas.openxmlformats.org/officeDocument/2006/relationships/slideMaster" Target="slideMasters/slideMaster6.xml"/><Relationship Id="rId51" Type="http://schemas.openxmlformats.org/officeDocument/2006/relationships/slide" Target="slides/slide36.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8.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 Target="slides/slide3.xml"/><Relationship Id="rId3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'Ark1'!$E$8:$L$8</c:f>
              <c:numCache>
                <c:formatCode>#,##0</c:formatCode>
                <c:ptCount val="8"/>
                <c:pt idx="0">
                  <c:v>4998</c:v>
                </c:pt>
                <c:pt idx="1">
                  <c:v>5290</c:v>
                </c:pt>
                <c:pt idx="2">
                  <c:v>5820</c:v>
                </c:pt>
                <c:pt idx="3">
                  <c:v>6138</c:v>
                </c:pt>
                <c:pt idx="4">
                  <c:v>6635</c:v>
                </c:pt>
                <c:pt idx="5">
                  <c:v>6431</c:v>
                </c:pt>
                <c:pt idx="6">
                  <c:v>5789</c:v>
                </c:pt>
                <c:pt idx="7">
                  <c:v>5989</c:v>
                </c:pt>
              </c:numCache>
            </c:numRef>
          </c:val>
          <c:smooth val="0"/>
          <c:extLst>
            <c:ext xmlns:c15="http://schemas.microsoft.com/office/drawing/2012/chart" uri="{02D57815-91ED-43cb-92C2-25804820EDAC}">
              <c15:filteredCategoryTitle>
                <c15:cat>
                  <c:numRef>
                    <c:extLst>
                      <c:ext uri="{02D57815-91ED-43cb-92C2-25804820EDAC}">
                        <c15:formulaRef>
                          <c15:sqref>'Ark1'!$E$7:$L$7</c15:sqref>
                        </c15:formulaRef>
                      </c:ext>
                    </c:extLst>
                    <c:numCache>
                      <c:formatCode>General</c:formatCode>
                      <c:ptCount val="8"/>
                      <c:pt idx="0">
                        <c:v>2009</c:v>
                      </c:pt>
                      <c:pt idx="1">
                        <c:v>2011</c:v>
                      </c:pt>
                      <c:pt idx="2">
                        <c:v>2013</c:v>
                      </c:pt>
                      <c:pt idx="3">
                        <c:v>2015</c:v>
                      </c:pt>
                      <c:pt idx="4">
                        <c:v>2017</c:v>
                      </c:pt>
                      <c:pt idx="5">
                        <c:v>2019</c:v>
                      </c:pt>
                      <c:pt idx="6">
                        <c:v>2022</c:v>
                      </c:pt>
                      <c:pt idx="7">
                        <c:v>2024</c:v>
                      </c:pt>
                    </c:numCache>
                  </c:numRef>
                </c15:cat>
              </c15:filteredCategoryTitle>
            </c:ext>
            <c:ext xmlns:c16="http://schemas.microsoft.com/office/drawing/2014/chart" uri="{C3380CC4-5D6E-409C-BE32-E72D297353CC}">
              <c16:uniqueId val="{00000000-5CDA-4AF7-81B6-4F289D25368D}"/>
            </c:ext>
          </c:extLst>
        </c:ser>
        <c:dLbls>
          <c:showLegendKey val="0"/>
          <c:showVal val="0"/>
          <c:showCatName val="0"/>
          <c:showSerName val="0"/>
          <c:showPercent val="0"/>
          <c:showBubbleSize val="0"/>
        </c:dLbls>
        <c:smooth val="0"/>
        <c:axId val="433180944"/>
        <c:axId val="433181272"/>
      </c:lineChart>
      <c:catAx>
        <c:axId val="4331809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a-DK"/>
                  <a:t>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3181272"/>
        <c:crosses val="autoZero"/>
        <c:auto val="1"/>
        <c:lblAlgn val="ctr"/>
        <c:lblOffset val="100"/>
        <c:noMultiLvlLbl val="0"/>
      </c:catAx>
      <c:valAx>
        <c:axId val="433181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a-DK"/>
                  <a:t>People in homelessness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31809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ARA-vuokrat</c:v>
          </c:tx>
          <c:spPr>
            <a:solidFill>
              <a:schemeClr val="accent1"/>
            </a:solidFill>
            <a:ln w="9525" cap="flat" cmpd="sng" algn="ctr">
              <a:solidFill>
                <a:schemeClr val="accent6">
                  <a:shade val="95000"/>
                </a:schemeClr>
              </a:solidFill>
              <a:round/>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'Isot kaupungit_Q1_2023_kaksiot'!$A$5:$A$13</c:f>
              <c:strCache>
                <c:ptCount val="9"/>
                <c:pt idx="0">
                  <c:v>Helsinki</c:v>
                </c:pt>
                <c:pt idx="1">
                  <c:v>Espoo</c:v>
                </c:pt>
                <c:pt idx="2">
                  <c:v>Vantaa</c:v>
                </c:pt>
                <c:pt idx="3">
                  <c:v>Tampere</c:v>
                </c:pt>
                <c:pt idx="4">
                  <c:v>Turku</c:v>
                </c:pt>
                <c:pt idx="5">
                  <c:v>Kuopio</c:v>
                </c:pt>
                <c:pt idx="6">
                  <c:v>Jyväskylä</c:v>
                </c:pt>
                <c:pt idx="7">
                  <c:v>Oulu</c:v>
                </c:pt>
                <c:pt idx="8">
                  <c:v>Lahti</c:v>
                </c:pt>
              </c:strCache>
            </c:strRef>
          </c:cat>
          <c:val>
            <c:numRef>
              <c:f>'Isot kaupungit_Q1_2023_kaksiot'!$B$5:$B$13</c:f>
              <c:numCache>
                <c:formatCode>0.0</c:formatCode>
                <c:ptCount val="9"/>
                <c:pt idx="0">
                  <c:v>13.81</c:v>
                </c:pt>
                <c:pt idx="1">
                  <c:v>14.08</c:v>
                </c:pt>
                <c:pt idx="2">
                  <c:v>14.09</c:v>
                </c:pt>
                <c:pt idx="3">
                  <c:v>13</c:v>
                </c:pt>
                <c:pt idx="4">
                  <c:v>12.03</c:v>
                </c:pt>
                <c:pt idx="5">
                  <c:v>12.53</c:v>
                </c:pt>
                <c:pt idx="6">
                  <c:v>12.15</c:v>
                </c:pt>
                <c:pt idx="7">
                  <c:v>11.5</c:v>
                </c:pt>
                <c:pt idx="8">
                  <c:v>12.84</c:v>
                </c:pt>
              </c:numCache>
            </c:numRef>
          </c:val>
          <c:extLst>
            <c:ext xmlns:c16="http://schemas.microsoft.com/office/drawing/2014/chart" uri="{C3380CC4-5D6E-409C-BE32-E72D297353CC}">
              <c16:uniqueId val="{00000000-68C6-49C2-9CF1-BD8783A046E6}"/>
            </c:ext>
          </c:extLst>
        </c:ser>
        <c:ser>
          <c:idx val="3"/>
          <c:order val="2"/>
          <c:tx>
            <c:v>ero vapaarah. Ja ARA-vuokrat</c:v>
          </c:tx>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accent6">
                  <a:lumMod val="60000"/>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'Isot kaupungit_Q1_2023_kaksiot'!$A$5:$A$13</c:f>
              <c:strCache>
                <c:ptCount val="9"/>
                <c:pt idx="0">
                  <c:v>Helsinki</c:v>
                </c:pt>
                <c:pt idx="1">
                  <c:v>Espoo</c:v>
                </c:pt>
                <c:pt idx="2">
                  <c:v>Vantaa</c:v>
                </c:pt>
                <c:pt idx="3">
                  <c:v>Tampere</c:v>
                </c:pt>
                <c:pt idx="4">
                  <c:v>Turku</c:v>
                </c:pt>
                <c:pt idx="5">
                  <c:v>Kuopio</c:v>
                </c:pt>
                <c:pt idx="6">
                  <c:v>Jyväskylä</c:v>
                </c:pt>
                <c:pt idx="7">
                  <c:v>Oulu</c:v>
                </c:pt>
                <c:pt idx="8">
                  <c:v>Lahti</c:v>
                </c:pt>
              </c:strCache>
            </c:strRef>
          </c:cat>
          <c:val>
            <c:numRef>
              <c:f>'Isot kaupungit_Q1_2023_kaksiot'!$I$5:$I$13</c:f>
              <c:numCache>
                <c:formatCode>0.0</c:formatCode>
                <c:ptCount val="9"/>
                <c:pt idx="0">
                  <c:v>6.8399999999999981</c:v>
                </c:pt>
                <c:pt idx="1">
                  <c:v>4.5600000000000005</c:v>
                </c:pt>
                <c:pt idx="2">
                  <c:v>3.8999999999999986</c:v>
                </c:pt>
                <c:pt idx="3">
                  <c:v>2.0999999999999996</c:v>
                </c:pt>
                <c:pt idx="4">
                  <c:v>2.5400000000000009</c:v>
                </c:pt>
                <c:pt idx="5">
                  <c:v>2.1300000000000008</c:v>
                </c:pt>
                <c:pt idx="6">
                  <c:v>1.7999999999999989</c:v>
                </c:pt>
                <c:pt idx="7">
                  <c:v>1.9600000000000009</c:v>
                </c:pt>
                <c:pt idx="8">
                  <c:v>0.65000000000000036</c:v>
                </c:pt>
              </c:numCache>
            </c:numRef>
          </c:val>
          <c:extLst>
            <c:ext xmlns:c16="http://schemas.microsoft.com/office/drawing/2014/chart" uri="{C3380CC4-5D6E-409C-BE32-E72D297353CC}">
              <c16:uniqueId val="{00000001-68C6-49C2-9CF1-BD8783A046E6}"/>
            </c:ext>
          </c:extLst>
        </c:ser>
        <c:dLbls>
          <c:showLegendKey val="0"/>
          <c:showVal val="1"/>
          <c:showCatName val="0"/>
          <c:showSerName val="0"/>
          <c:showPercent val="0"/>
          <c:showBubbleSize val="0"/>
        </c:dLbls>
        <c:gapWidth val="95"/>
        <c:overlap val="100"/>
        <c:axId val="441917960"/>
        <c:axId val="441915992"/>
      </c:barChart>
      <c:lineChart>
        <c:grouping val="standard"/>
        <c:varyColors val="0"/>
        <c:ser>
          <c:idx val="1"/>
          <c:order val="1"/>
          <c:tx>
            <c:v>Vapaarahoitteiset</c:v>
          </c:tx>
          <c:spPr>
            <a:ln w="15875" cap="rnd">
              <a:solidFill>
                <a:schemeClr val="accent5"/>
              </a:solidFill>
              <a:round/>
            </a:ln>
            <a:effectLst/>
          </c:spPr>
          <c:marker>
            <c:symbol val="none"/>
          </c:marker>
          <c:dLbls>
            <c:dLbl>
              <c:idx val="0"/>
              <c:layout>
                <c:manualLayout>
                  <c:x val="-3.7094275279115761E-2"/>
                  <c:y val="-4.2145593869731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8C6-49C2-9CF1-BD8783A046E6}"/>
                </c:ext>
              </c:extLst>
            </c:dLbl>
            <c:dLbl>
              <c:idx val="1"/>
              <c:layout>
                <c:manualLayout>
                  <c:x val="-3.9155068350177749E-2"/>
                  <c:y val="-5.36398467432950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C6-49C2-9CF1-BD8783A046E6}"/>
                </c:ext>
              </c:extLst>
            </c:dLbl>
            <c:dLbl>
              <c:idx val="2"/>
              <c:layout>
                <c:manualLayout>
                  <c:x val="-3.7094275279115761E-2"/>
                  <c:y val="-4.2145593869731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C6-49C2-9CF1-BD8783A046E6}"/>
                </c:ext>
              </c:extLst>
            </c:dLbl>
            <c:dLbl>
              <c:idx val="3"/>
              <c:layout>
                <c:manualLayout>
                  <c:x val="-3.7094275279115838E-2"/>
                  <c:y val="-4.98084291187739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C6-49C2-9CF1-BD8783A046E6}"/>
                </c:ext>
              </c:extLst>
            </c:dLbl>
            <c:dLbl>
              <c:idx val="4"/>
              <c:layout>
                <c:manualLayout>
                  <c:x val="-3.503348220805385E-2"/>
                  <c:y val="-4.5977011494252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8C6-49C2-9CF1-BD8783A046E6}"/>
                </c:ext>
              </c:extLst>
            </c:dLbl>
            <c:dLbl>
              <c:idx val="5"/>
              <c:layout>
                <c:manualLayout>
                  <c:x val="-3.7094275279115761E-2"/>
                  <c:y val="-3.44827586206896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C6-49C2-9CF1-BD8783A046E6}"/>
                </c:ext>
              </c:extLst>
            </c:dLbl>
            <c:dLbl>
              <c:idx val="6"/>
              <c:layout>
                <c:manualLayout>
                  <c:x val="-3.9155068350177825E-2"/>
                  <c:y val="-3.0651340996168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8C6-49C2-9CF1-BD8783A046E6}"/>
                </c:ext>
              </c:extLst>
            </c:dLbl>
            <c:dLbl>
              <c:idx val="7"/>
              <c:layout>
                <c:manualLayout>
                  <c:x val="-3.7094275279115838E-2"/>
                  <c:y val="-4.2145593869731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8C6-49C2-9CF1-BD8783A046E6}"/>
                </c:ext>
              </c:extLst>
            </c:dLbl>
            <c:dLbl>
              <c:idx val="8"/>
              <c:layout>
                <c:manualLayout>
                  <c:x val="-3.7094275279115761E-2"/>
                  <c:y val="-2.29885057471264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8C6-49C2-9CF1-BD8783A046E6}"/>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50000"/>
                        <a:lumOff val="50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'[3]Vuokrat 2018'!$A$4:$A$25</c:f>
              <c:strCache>
                <c:ptCount val="22"/>
                <c:pt idx="0">
                  <c:v>Helsinki</c:v>
                </c:pt>
                <c:pt idx="1">
                  <c:v>Espoo</c:v>
                </c:pt>
                <c:pt idx="2">
                  <c:v>Vantaa</c:v>
                </c:pt>
                <c:pt idx="3">
                  <c:v>Hämeenlinna</c:v>
                </c:pt>
                <c:pt idx="4">
                  <c:v>Manner-Suomi</c:v>
                </c:pt>
                <c:pt idx="5">
                  <c:v>Tampere</c:v>
                </c:pt>
                <c:pt idx="6">
                  <c:v>Kehyskunnat</c:v>
                </c:pt>
                <c:pt idx="7">
                  <c:v>Kuopio</c:v>
                </c:pt>
                <c:pt idx="8">
                  <c:v>Jyväskylä</c:v>
                </c:pt>
                <c:pt idx="9">
                  <c:v>Turku</c:v>
                </c:pt>
                <c:pt idx="10">
                  <c:v>Joensuu</c:v>
                </c:pt>
                <c:pt idx="11">
                  <c:v>Lappeenranta</c:v>
                </c:pt>
                <c:pt idx="12">
                  <c:v>Lahti</c:v>
                </c:pt>
                <c:pt idx="13">
                  <c:v>Rovaniemi</c:v>
                </c:pt>
                <c:pt idx="14">
                  <c:v>Oulu</c:v>
                </c:pt>
                <c:pt idx="15">
                  <c:v>Vaasa</c:v>
                </c:pt>
                <c:pt idx="16">
                  <c:v>Mikkeli</c:v>
                </c:pt>
                <c:pt idx="17">
                  <c:v>Kajaani</c:v>
                </c:pt>
                <c:pt idx="18">
                  <c:v>Seinäjoki</c:v>
                </c:pt>
                <c:pt idx="19">
                  <c:v>Kokkola</c:v>
                </c:pt>
                <c:pt idx="20">
                  <c:v>Pori</c:v>
                </c:pt>
                <c:pt idx="21">
                  <c:v>Kouvola</c:v>
                </c:pt>
              </c:strCache>
            </c:strRef>
          </c:cat>
          <c:val>
            <c:numRef>
              <c:f>'Isot kaupungit_Q1_2023_kaksiot'!$D$5:$D$13</c:f>
              <c:numCache>
                <c:formatCode>0.0</c:formatCode>
                <c:ptCount val="9"/>
                <c:pt idx="0">
                  <c:v>20.65</c:v>
                </c:pt>
                <c:pt idx="1">
                  <c:v>18.64</c:v>
                </c:pt>
                <c:pt idx="2">
                  <c:v>17.989999999999998</c:v>
                </c:pt>
                <c:pt idx="3">
                  <c:v>15.1</c:v>
                </c:pt>
                <c:pt idx="4">
                  <c:v>14.57</c:v>
                </c:pt>
                <c:pt idx="5">
                  <c:v>14.66</c:v>
                </c:pt>
                <c:pt idx="6">
                  <c:v>13.95</c:v>
                </c:pt>
                <c:pt idx="7">
                  <c:v>13.46</c:v>
                </c:pt>
                <c:pt idx="8">
                  <c:v>13.49</c:v>
                </c:pt>
              </c:numCache>
            </c:numRef>
          </c:val>
          <c:smooth val="0"/>
          <c:extLst>
            <c:ext xmlns:c16="http://schemas.microsoft.com/office/drawing/2014/chart" uri="{C3380CC4-5D6E-409C-BE32-E72D297353CC}">
              <c16:uniqueId val="{0000000B-68C6-49C2-9CF1-BD8783A046E6}"/>
            </c:ext>
          </c:extLst>
        </c:ser>
        <c:dLbls>
          <c:showLegendKey val="0"/>
          <c:showVal val="1"/>
          <c:showCatName val="0"/>
          <c:showSerName val="0"/>
          <c:showPercent val="0"/>
          <c:showBubbleSize val="0"/>
        </c:dLbls>
        <c:marker val="1"/>
        <c:smooth val="0"/>
        <c:axId val="441917960"/>
        <c:axId val="441915992"/>
      </c:lineChart>
      <c:catAx>
        <c:axId val="441917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Verdana" panose="020B0604030504040204" pitchFamily="34" charset="0"/>
                <a:ea typeface="Verdana" panose="020B0604030504040204" pitchFamily="34" charset="0"/>
                <a:cs typeface="+mn-cs"/>
              </a:defRPr>
            </a:pPr>
            <a:endParaRPr lang="en-US"/>
          </a:p>
        </c:txPr>
        <c:crossAx val="441915992"/>
        <c:crosses val="autoZero"/>
        <c:auto val="1"/>
        <c:lblAlgn val="ctr"/>
        <c:lblOffset val="100"/>
        <c:noMultiLvlLbl val="0"/>
      </c:catAx>
      <c:valAx>
        <c:axId val="441915992"/>
        <c:scaling>
          <c:orientation val="minMax"/>
          <c:max val="25"/>
          <c:min val="0"/>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Verdana" panose="020B0604030504040204" pitchFamily="34" charset="0"/>
                <a:ea typeface="Verdana" panose="020B0604030504040204" pitchFamily="34" charset="0"/>
                <a:cs typeface="+mn-cs"/>
              </a:defRPr>
            </a:pPr>
            <a:endParaRPr lang="en-US"/>
          </a:p>
        </c:txPr>
        <c:crossAx val="441917960"/>
        <c:crosses val="autoZero"/>
        <c:crossBetween val="between"/>
        <c:majorUnit val="2.5"/>
      </c:valAx>
      <c:spPr>
        <a:noFill/>
        <a:ln>
          <a:noFill/>
        </a:ln>
        <a:effectLst/>
      </c:spPr>
    </c:plotArea>
    <c:legend>
      <c:legendPos val="t"/>
      <c:layout>
        <c:manualLayout>
          <c:xMode val="edge"/>
          <c:yMode val="edge"/>
          <c:x val="5.0000032453434193E-2"/>
          <c:y val="2.2988505747126436E-2"/>
          <c:w val="0.9309118311590614"/>
          <c:h val="0.1173653724318942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50000"/>
                  <a:lumOff val="50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Lbls>
            <c:dLbl>
              <c:idx val="1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1F61-477D-821B-4C6B8A02A63F}"/>
                </c:ext>
              </c:extLst>
            </c:dLbl>
            <c:dLbl>
              <c:idx val="1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F61-477D-821B-4C6B8A02A6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'Figure_PH 3.1.1'!$L$6:$L$23</c:f>
              <c:strCache>
                <c:ptCount val="18"/>
                <c:pt idx="0">
                  <c:v>Estonia</c:v>
                </c:pt>
                <c:pt idx="1">
                  <c:v>Austria</c:v>
                </c:pt>
                <c:pt idx="2">
                  <c:v>Norway</c:v>
                </c:pt>
                <c:pt idx="3">
                  <c:v>Ireland</c:v>
                </c:pt>
                <c:pt idx="4">
                  <c:v>United States</c:v>
                </c:pt>
                <c:pt idx="5">
                  <c:v>Czech Republic</c:v>
                </c:pt>
                <c:pt idx="6">
                  <c:v>Israel</c:v>
                </c:pt>
                <c:pt idx="7">
                  <c:v>Iceland</c:v>
                </c:pt>
                <c:pt idx="8">
                  <c:v>Greece</c:v>
                </c:pt>
                <c:pt idx="9">
                  <c:v>Australia</c:v>
                </c:pt>
                <c:pt idx="10">
                  <c:v>Sweden</c:v>
                </c:pt>
                <c:pt idx="11">
                  <c:v>New Zealand</c:v>
                </c:pt>
                <c:pt idx="12">
                  <c:v>Netherlands</c:v>
                </c:pt>
                <c:pt idx="13">
                  <c:v>France</c:v>
                </c:pt>
                <c:pt idx="14">
                  <c:v>Denmark</c:v>
                </c:pt>
                <c:pt idx="15">
                  <c:v>Germany</c:v>
                </c:pt>
                <c:pt idx="16">
                  <c:v>Finland</c:v>
                </c:pt>
                <c:pt idx="17">
                  <c:v>United Kingdom</c:v>
                </c:pt>
              </c:strCache>
            </c:strRef>
          </c:cat>
          <c:val>
            <c:numRef>
              <c:f>'Figure_PH 3.1.1'!$M$6:$M$23</c:f>
              <c:numCache>
                <c:formatCode>0.00%</c:formatCode>
                <c:ptCount val="18"/>
                <c:pt idx="0">
                  <c:v>6.0151620787392214E-4</c:v>
                </c:pt>
                <c:pt idx="1">
                  <c:v>9.2853733139008606E-4</c:v>
                </c:pt>
                <c:pt idx="2">
                  <c:v>9.7092203182663945E-4</c:v>
                </c:pt>
                <c:pt idx="3">
                  <c:v>1.2368677552597605E-3</c:v>
                </c:pt>
                <c:pt idx="4">
                  <c:v>1.2856767657897792E-3</c:v>
                </c:pt>
                <c:pt idx="5">
                  <c:v>1.5135826876047055E-3</c:v>
                </c:pt>
                <c:pt idx="6">
                  <c:v>1.5415001245706133E-3</c:v>
                </c:pt>
                <c:pt idx="7">
                  <c:v>2.1012833885186385E-3</c:v>
                </c:pt>
                <c:pt idx="8">
                  <c:v>2.1204908665765042E-3</c:v>
                </c:pt>
                <c:pt idx="9">
                  <c:v>2.3754664634986831E-3</c:v>
                </c:pt>
                <c:pt idx="10">
                  <c:v>3.1805256192046897E-3</c:v>
                </c:pt>
                <c:pt idx="11">
                  <c:v>4.2580061615611342E-3</c:v>
                </c:pt>
                <c:pt idx="12">
                  <c:v>5.2790996018982385E-3</c:v>
                </c:pt>
                <c:pt idx="13">
                  <c:v>6.8880835783258374E-3</c:v>
                </c:pt>
                <c:pt idx="14">
                  <c:v>7.1601888454303746E-3</c:v>
                </c:pt>
                <c:pt idx="15">
                  <c:v>7.2810486177814935E-3</c:v>
                </c:pt>
                <c:pt idx="16">
                  <c:v>8.7595083307005443E-3</c:v>
                </c:pt>
                <c:pt idx="17">
                  <c:v>1.3822860537278063E-2</c:v>
                </c:pt>
              </c:numCache>
            </c:numRef>
          </c:val>
          <c:extLst>
            <c:ext xmlns:c16="http://schemas.microsoft.com/office/drawing/2014/chart" uri="{C3380CC4-5D6E-409C-BE32-E72D297353CC}">
              <c16:uniqueId val="{00000002-1F61-477D-821B-4C6B8A02A63F}"/>
            </c:ext>
          </c:extLst>
        </c:ser>
        <c:dLbls>
          <c:showLegendKey val="0"/>
          <c:showVal val="0"/>
          <c:showCatName val="0"/>
          <c:showSerName val="0"/>
          <c:showPercent val="0"/>
          <c:showBubbleSize val="0"/>
        </c:dLbls>
        <c:gapWidth val="182"/>
        <c:axId val="663987328"/>
        <c:axId val="663987656"/>
      </c:barChart>
      <c:catAx>
        <c:axId val="66398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987656"/>
        <c:crosses val="autoZero"/>
        <c:auto val="1"/>
        <c:lblAlgn val="ctr"/>
        <c:lblOffset val="100"/>
        <c:noMultiLvlLbl val="0"/>
      </c:catAx>
      <c:valAx>
        <c:axId val="66398765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987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8DBFB-459E-264A-897E-5BCB52CF2C00}" type="doc">
      <dgm:prSet loTypeId="urn:microsoft.com/office/officeart/2005/8/layout/hProcess11" loCatId="" qsTypeId="urn:microsoft.com/office/officeart/2005/8/quickstyle/simple1" qsCatId="simple" csTypeId="urn:microsoft.com/office/officeart/2005/8/colors/accent1_2" csCatId="accent1" phldr="1"/>
      <dgm:spPr/>
    </dgm:pt>
    <dgm:pt modelId="{0BEDD8A9-E661-2F46-870A-E53ABCA69B49}">
      <dgm:prSet phldrT="[Teksti]" custT="1"/>
      <dgm:spPr/>
      <dgm:t>
        <a:bodyPr anchor="b"/>
        <a:lstStyle/>
        <a:p>
          <a:pPr algn="ctr"/>
          <a:r>
            <a:rPr lang="fi-FI" sz="2800" b="1" dirty="0">
              <a:solidFill>
                <a:schemeClr val="accent1"/>
              </a:solidFill>
              <a:latin typeface="Dosis" panose="02010503020202060003" pitchFamily="2" charset="77"/>
            </a:rPr>
            <a:t>2008-2011</a:t>
          </a:r>
          <a:br>
            <a:rPr lang="fi-FI" sz="2800" dirty="0">
              <a:solidFill>
                <a:schemeClr val="accent1"/>
              </a:solidFill>
              <a:latin typeface="Dosis" panose="02010503020202060003" pitchFamily="2" charset="77"/>
            </a:rPr>
          </a:br>
          <a:r>
            <a:rPr lang="fi-FI" sz="2000" dirty="0">
              <a:solidFill>
                <a:schemeClr val="accent1"/>
              </a:solidFill>
              <a:latin typeface="Dosis" panose="02010503020202060003" pitchFamily="2" charset="77"/>
            </a:rPr>
            <a:t>PAAVO 1</a:t>
          </a:r>
          <a:endParaRPr lang="fi-FI" sz="2800" dirty="0">
            <a:solidFill>
              <a:schemeClr val="accent1"/>
            </a:solidFill>
            <a:latin typeface="Dosis" panose="02010503020202060003" pitchFamily="2" charset="77"/>
          </a:endParaRPr>
        </a:p>
      </dgm:t>
    </dgm:pt>
    <dgm:pt modelId="{A3390939-559A-6540-B021-81B5B22341CA}" type="parTrans" cxnId="{38904404-095E-9F4C-9E13-5D157FE8DE2D}">
      <dgm:prSet/>
      <dgm:spPr/>
      <dgm:t>
        <a:bodyPr/>
        <a:lstStyle/>
        <a:p>
          <a:endParaRPr lang="fi-FI"/>
        </a:p>
      </dgm:t>
    </dgm:pt>
    <dgm:pt modelId="{25419A4F-B5A7-4042-A04E-3165A27EF612}" type="sibTrans" cxnId="{38904404-095E-9F4C-9E13-5D157FE8DE2D}">
      <dgm:prSet/>
      <dgm:spPr/>
      <dgm:t>
        <a:bodyPr/>
        <a:lstStyle/>
        <a:p>
          <a:endParaRPr lang="fi-FI"/>
        </a:p>
      </dgm:t>
    </dgm:pt>
    <dgm:pt modelId="{24BE99A1-2A63-044C-A5BF-10B52957BFE1}">
      <dgm:prSet phldrT="[Teksti]" custT="1"/>
      <dgm:spPr/>
      <dgm:t>
        <a:bodyPr anchor="b"/>
        <a:lstStyle/>
        <a:p>
          <a:r>
            <a:rPr lang="fi-FI" sz="2800" b="1" dirty="0">
              <a:solidFill>
                <a:schemeClr val="accent1"/>
              </a:solidFill>
              <a:latin typeface="Dosis" panose="02010503020202060003" pitchFamily="2" charset="77"/>
            </a:rPr>
            <a:t>2012-2015</a:t>
          </a:r>
          <a:br>
            <a:rPr lang="fi-FI" sz="2800" dirty="0">
              <a:solidFill>
                <a:schemeClr val="accent1"/>
              </a:solidFill>
              <a:latin typeface="Dosis" panose="02010503020202060003" pitchFamily="2" charset="77"/>
            </a:rPr>
          </a:br>
          <a:r>
            <a:rPr lang="fi-FI" sz="2000" dirty="0">
              <a:solidFill>
                <a:schemeClr val="accent1"/>
              </a:solidFill>
              <a:latin typeface="Dosis" panose="02010503020202060003" pitchFamily="2" charset="77"/>
            </a:rPr>
            <a:t>PAAVO 2</a:t>
          </a:r>
          <a:endParaRPr lang="fi-FI" sz="2800" dirty="0">
            <a:solidFill>
              <a:schemeClr val="accent1"/>
            </a:solidFill>
            <a:latin typeface="Dosis" panose="02010503020202060003" pitchFamily="2" charset="77"/>
          </a:endParaRPr>
        </a:p>
      </dgm:t>
    </dgm:pt>
    <dgm:pt modelId="{16B560FE-F06D-774B-B493-82AC9D49F86B}" type="parTrans" cxnId="{7838AD48-A703-914F-863B-04E48B84C8E8}">
      <dgm:prSet/>
      <dgm:spPr/>
      <dgm:t>
        <a:bodyPr/>
        <a:lstStyle/>
        <a:p>
          <a:endParaRPr lang="fi-FI"/>
        </a:p>
      </dgm:t>
    </dgm:pt>
    <dgm:pt modelId="{E3683C45-9BB3-7448-B145-9E76D6687319}" type="sibTrans" cxnId="{7838AD48-A703-914F-863B-04E48B84C8E8}">
      <dgm:prSet/>
      <dgm:spPr/>
      <dgm:t>
        <a:bodyPr/>
        <a:lstStyle/>
        <a:p>
          <a:endParaRPr lang="fi-FI"/>
        </a:p>
      </dgm:t>
    </dgm:pt>
    <dgm:pt modelId="{D9F18D57-A3E5-8745-8065-B1C2DF1AEA77}">
      <dgm:prSet phldrT="[Teksti]" custT="1"/>
      <dgm:spPr/>
      <dgm:t>
        <a:bodyPr/>
        <a:lstStyle/>
        <a:p>
          <a:r>
            <a:rPr lang="fi-FI" sz="2800" b="1" dirty="0">
              <a:solidFill>
                <a:schemeClr val="accent1"/>
              </a:solidFill>
              <a:latin typeface="Dosis" panose="02010503020202060003" pitchFamily="2" charset="77"/>
            </a:rPr>
            <a:t>2016–2019</a:t>
          </a:r>
          <a:br>
            <a:rPr lang="fi-FI" sz="2800" dirty="0">
              <a:solidFill>
                <a:schemeClr val="accent1"/>
              </a:solidFill>
              <a:latin typeface="Dosis" panose="02010503020202060003" pitchFamily="2" charset="77"/>
            </a:rPr>
          </a:br>
          <a:r>
            <a:rPr lang="fi-FI" sz="2000" dirty="0">
              <a:solidFill>
                <a:schemeClr val="accent1"/>
              </a:solidFill>
              <a:latin typeface="Dosis" panose="02010503020202060003" pitchFamily="2" charset="77"/>
            </a:rPr>
            <a:t>AUNE</a:t>
          </a:r>
          <a:endParaRPr lang="fi-FI" sz="2800" dirty="0">
            <a:solidFill>
              <a:schemeClr val="accent1"/>
            </a:solidFill>
            <a:latin typeface="Dosis" panose="02010503020202060003" pitchFamily="2" charset="77"/>
          </a:endParaRPr>
        </a:p>
      </dgm:t>
    </dgm:pt>
    <dgm:pt modelId="{06CD8ED5-0F6B-174C-AA7A-419E0AB35879}" type="parTrans" cxnId="{FA916F11-5F83-354F-8BFC-81F2B6210C1E}">
      <dgm:prSet/>
      <dgm:spPr/>
      <dgm:t>
        <a:bodyPr/>
        <a:lstStyle/>
        <a:p>
          <a:endParaRPr lang="fi-FI"/>
        </a:p>
      </dgm:t>
    </dgm:pt>
    <dgm:pt modelId="{4F98F805-EC5B-C24F-AA55-88CE8847C3F9}" type="sibTrans" cxnId="{FA916F11-5F83-354F-8BFC-81F2B6210C1E}">
      <dgm:prSet/>
      <dgm:spPr/>
      <dgm:t>
        <a:bodyPr/>
        <a:lstStyle/>
        <a:p>
          <a:endParaRPr lang="fi-FI"/>
        </a:p>
      </dgm:t>
    </dgm:pt>
    <dgm:pt modelId="{1202F724-8C46-ED43-8713-9287B82BF271}">
      <dgm:prSet custT="1"/>
      <dgm:spPr/>
      <dgm:t>
        <a:bodyPr anchor="b"/>
        <a:lstStyle/>
        <a:p>
          <a:r>
            <a:rPr lang="fi-FI" sz="2800" b="1" dirty="0">
              <a:solidFill>
                <a:schemeClr val="accent1"/>
              </a:solidFill>
              <a:latin typeface="Dosis" panose="02010503020202060003" pitchFamily="2" charset="77"/>
            </a:rPr>
            <a:t>2020-2022</a:t>
          </a:r>
          <a:r>
            <a:rPr lang="fi-FI" sz="2800" dirty="0">
              <a:solidFill>
                <a:schemeClr val="accent1"/>
              </a:solidFill>
              <a:latin typeface="Dosis" panose="02010503020202060003" pitchFamily="2" charset="77"/>
            </a:rPr>
            <a:t> </a:t>
          </a:r>
          <a:r>
            <a:rPr lang="fi-FI" sz="2000" dirty="0">
              <a:solidFill>
                <a:schemeClr val="accent1"/>
              </a:solidFill>
              <a:latin typeface="Dosis" panose="02010503020202060003" pitchFamily="2" charset="77"/>
            </a:rPr>
            <a:t>PROGRAMME</a:t>
          </a:r>
          <a:endParaRPr lang="fi-FI" sz="2400" b="1" dirty="0">
            <a:solidFill>
              <a:schemeClr val="accent1"/>
            </a:solidFill>
            <a:latin typeface="Dosis" panose="02010503020202060003" pitchFamily="2" charset="77"/>
          </a:endParaRPr>
        </a:p>
      </dgm:t>
    </dgm:pt>
    <dgm:pt modelId="{EC155D79-22DB-B045-BE6A-328A305C0AA4}" type="parTrans" cxnId="{C08F6A3A-6B6C-264D-A809-2E3A82CE73BA}">
      <dgm:prSet/>
      <dgm:spPr/>
      <dgm:t>
        <a:bodyPr/>
        <a:lstStyle/>
        <a:p>
          <a:endParaRPr lang="fi-FI"/>
        </a:p>
      </dgm:t>
    </dgm:pt>
    <dgm:pt modelId="{4A96A1D6-77F8-BE49-8E72-14D96A9E76FC}" type="sibTrans" cxnId="{C08F6A3A-6B6C-264D-A809-2E3A82CE73BA}">
      <dgm:prSet/>
      <dgm:spPr/>
      <dgm:t>
        <a:bodyPr/>
        <a:lstStyle/>
        <a:p>
          <a:endParaRPr lang="fi-FI"/>
        </a:p>
      </dgm:t>
    </dgm:pt>
    <dgm:pt modelId="{54A97FEA-21AD-EF48-8F7A-FA9332E2807B}" type="pres">
      <dgm:prSet presAssocID="{E758DBFB-459E-264A-897E-5BCB52CF2C00}" presName="Name0" presStyleCnt="0">
        <dgm:presLayoutVars>
          <dgm:dir/>
          <dgm:resizeHandles val="exact"/>
        </dgm:presLayoutVars>
      </dgm:prSet>
      <dgm:spPr/>
    </dgm:pt>
    <dgm:pt modelId="{E045D16F-8F36-9647-ACC5-2EB1F381E864}" type="pres">
      <dgm:prSet presAssocID="{E758DBFB-459E-264A-897E-5BCB52CF2C00}" presName="arrow" presStyleLbl="bgShp" presStyleIdx="0" presStyleCnt="1" custLinFactNeighborY="-831"/>
      <dgm:spPr>
        <a:solidFill>
          <a:schemeClr val="tx2">
            <a:lumMod val="40000"/>
            <a:lumOff val="60000"/>
          </a:schemeClr>
        </a:solidFill>
      </dgm:spPr>
    </dgm:pt>
    <dgm:pt modelId="{0C8CFFEF-ED0C-E242-A25B-C5C091129FB0}" type="pres">
      <dgm:prSet presAssocID="{E758DBFB-459E-264A-897E-5BCB52CF2C00}" presName="points" presStyleCnt="0"/>
      <dgm:spPr/>
    </dgm:pt>
    <dgm:pt modelId="{42FC24ED-35D1-454B-BB89-869E2B2EAB61}" type="pres">
      <dgm:prSet presAssocID="{0BEDD8A9-E661-2F46-870A-E53ABCA69B49}" presName="compositeA" presStyleCnt="0"/>
      <dgm:spPr/>
    </dgm:pt>
    <dgm:pt modelId="{0EC32791-402B-524C-BAED-AAC6F6B9885F}" type="pres">
      <dgm:prSet presAssocID="{0BEDD8A9-E661-2F46-870A-E53ABCA69B49}" presName="textA" presStyleLbl="revTx" presStyleIdx="0" presStyleCnt="4">
        <dgm:presLayoutVars>
          <dgm:bulletEnabled val="1"/>
        </dgm:presLayoutVars>
      </dgm:prSet>
      <dgm:spPr/>
    </dgm:pt>
    <dgm:pt modelId="{06CD24C7-A5DF-9B47-8824-6C3A51757A8B}" type="pres">
      <dgm:prSet presAssocID="{0BEDD8A9-E661-2F46-870A-E53ABCA69B49}" presName="circleA" presStyleLbl="node1" presStyleIdx="0" presStyleCnt="4"/>
      <dgm:spPr>
        <a:solidFill>
          <a:schemeClr val="tx2">
            <a:lumMod val="60000"/>
            <a:lumOff val="40000"/>
          </a:schemeClr>
        </a:solidFill>
        <a:ln>
          <a:noFill/>
        </a:ln>
      </dgm:spPr>
    </dgm:pt>
    <dgm:pt modelId="{FDEA7B76-BF83-4142-ACA0-E904BED78B88}" type="pres">
      <dgm:prSet presAssocID="{0BEDD8A9-E661-2F46-870A-E53ABCA69B49}" presName="spaceA" presStyleCnt="0"/>
      <dgm:spPr/>
    </dgm:pt>
    <dgm:pt modelId="{A95416AA-C12C-7447-B4C3-98A745E8FABB}" type="pres">
      <dgm:prSet presAssocID="{25419A4F-B5A7-4042-A04E-3165A27EF612}" presName="space" presStyleCnt="0"/>
      <dgm:spPr/>
    </dgm:pt>
    <dgm:pt modelId="{36FF8AAF-71FD-CE46-8E6A-1BA95B52B520}" type="pres">
      <dgm:prSet presAssocID="{24BE99A1-2A63-044C-A5BF-10B52957BFE1}" presName="compositeB" presStyleCnt="0"/>
      <dgm:spPr/>
    </dgm:pt>
    <dgm:pt modelId="{B521CEF0-1695-E84E-B3A9-733E34231FB7}" type="pres">
      <dgm:prSet presAssocID="{24BE99A1-2A63-044C-A5BF-10B52957BFE1}" presName="textB" presStyleLbl="revTx" presStyleIdx="1" presStyleCnt="4" custLinFactY="-50983" custLinFactNeighborY="-100000">
        <dgm:presLayoutVars>
          <dgm:bulletEnabled val="1"/>
        </dgm:presLayoutVars>
      </dgm:prSet>
      <dgm:spPr/>
    </dgm:pt>
    <dgm:pt modelId="{C3CE8479-CD61-0542-B1CC-39DAA083A2B6}" type="pres">
      <dgm:prSet presAssocID="{24BE99A1-2A63-044C-A5BF-10B52957BFE1}" presName="circleB" presStyleLbl="node1" presStyleIdx="1" presStyleCnt="4"/>
      <dgm:spPr>
        <a:solidFill>
          <a:schemeClr val="tx2">
            <a:lumMod val="60000"/>
            <a:lumOff val="40000"/>
          </a:schemeClr>
        </a:solidFill>
        <a:ln>
          <a:noFill/>
        </a:ln>
      </dgm:spPr>
    </dgm:pt>
    <dgm:pt modelId="{DF3DB0BD-DEA1-EE46-9A4A-DEBF78396580}" type="pres">
      <dgm:prSet presAssocID="{24BE99A1-2A63-044C-A5BF-10B52957BFE1}" presName="spaceB" presStyleCnt="0"/>
      <dgm:spPr/>
    </dgm:pt>
    <dgm:pt modelId="{CAF76226-E0C2-EB43-86F0-8EF700AB2CBC}" type="pres">
      <dgm:prSet presAssocID="{E3683C45-9BB3-7448-B145-9E76D6687319}" presName="space" presStyleCnt="0"/>
      <dgm:spPr/>
    </dgm:pt>
    <dgm:pt modelId="{4FB72629-88DA-154C-874C-B539B8940305}" type="pres">
      <dgm:prSet presAssocID="{D9F18D57-A3E5-8745-8065-B1C2DF1AEA77}" presName="compositeA" presStyleCnt="0"/>
      <dgm:spPr/>
    </dgm:pt>
    <dgm:pt modelId="{57CAE2D3-21EA-AD4F-85DA-18187AD8CB6C}" type="pres">
      <dgm:prSet presAssocID="{D9F18D57-A3E5-8745-8065-B1C2DF1AEA77}" presName="textA" presStyleLbl="revTx" presStyleIdx="2" presStyleCnt="4">
        <dgm:presLayoutVars>
          <dgm:bulletEnabled val="1"/>
        </dgm:presLayoutVars>
      </dgm:prSet>
      <dgm:spPr/>
    </dgm:pt>
    <dgm:pt modelId="{E191592F-2348-E949-999D-084DB16327B1}" type="pres">
      <dgm:prSet presAssocID="{D9F18D57-A3E5-8745-8065-B1C2DF1AEA77}" presName="circleA" presStyleLbl="node1" presStyleIdx="2" presStyleCnt="4"/>
      <dgm:spPr>
        <a:solidFill>
          <a:schemeClr val="tx2"/>
        </a:solidFill>
        <a:ln>
          <a:noFill/>
        </a:ln>
      </dgm:spPr>
    </dgm:pt>
    <dgm:pt modelId="{ACD7BCC8-08B0-1049-AEAA-A1976B18310D}" type="pres">
      <dgm:prSet presAssocID="{D9F18D57-A3E5-8745-8065-B1C2DF1AEA77}" presName="spaceA" presStyleCnt="0"/>
      <dgm:spPr/>
    </dgm:pt>
    <dgm:pt modelId="{5F9AD8B1-B4D7-F746-B917-DE404FC5D2DC}" type="pres">
      <dgm:prSet presAssocID="{4F98F805-EC5B-C24F-AA55-88CE8847C3F9}" presName="space" presStyleCnt="0"/>
      <dgm:spPr/>
    </dgm:pt>
    <dgm:pt modelId="{691DED0E-32A0-6A44-B570-370473AED17C}" type="pres">
      <dgm:prSet presAssocID="{1202F724-8C46-ED43-8713-9287B82BF271}" presName="compositeB" presStyleCnt="0"/>
      <dgm:spPr/>
    </dgm:pt>
    <dgm:pt modelId="{FEF3E253-A9FA-9E44-9D7A-21A0D56EC21D}" type="pres">
      <dgm:prSet presAssocID="{1202F724-8C46-ED43-8713-9287B82BF271}" presName="textB" presStyleLbl="revTx" presStyleIdx="3" presStyleCnt="4" custScaleX="113416" custLinFactY="-53356" custLinFactNeighborX="-9427" custLinFactNeighborY="-100000">
        <dgm:presLayoutVars>
          <dgm:bulletEnabled val="1"/>
        </dgm:presLayoutVars>
      </dgm:prSet>
      <dgm:spPr/>
    </dgm:pt>
    <dgm:pt modelId="{8BCDFA84-41ED-F84C-A2C4-41580259673A}" type="pres">
      <dgm:prSet presAssocID="{1202F724-8C46-ED43-8713-9287B82BF271}" presName="circleB" presStyleLbl="node1" presStyleIdx="3" presStyleCnt="4"/>
      <dgm:spPr>
        <a:solidFill>
          <a:schemeClr val="accent3"/>
        </a:solidFill>
        <a:ln>
          <a:noFill/>
        </a:ln>
      </dgm:spPr>
    </dgm:pt>
    <dgm:pt modelId="{0AE0C525-C811-5445-8A38-8EA236B1952D}" type="pres">
      <dgm:prSet presAssocID="{1202F724-8C46-ED43-8713-9287B82BF271}" presName="spaceB" presStyleCnt="0"/>
      <dgm:spPr/>
    </dgm:pt>
  </dgm:ptLst>
  <dgm:cxnLst>
    <dgm:cxn modelId="{38904404-095E-9F4C-9E13-5D157FE8DE2D}" srcId="{E758DBFB-459E-264A-897E-5BCB52CF2C00}" destId="{0BEDD8A9-E661-2F46-870A-E53ABCA69B49}" srcOrd="0" destOrd="0" parTransId="{A3390939-559A-6540-B021-81B5B22341CA}" sibTransId="{25419A4F-B5A7-4042-A04E-3165A27EF612}"/>
    <dgm:cxn modelId="{FA916F11-5F83-354F-8BFC-81F2B6210C1E}" srcId="{E758DBFB-459E-264A-897E-5BCB52CF2C00}" destId="{D9F18D57-A3E5-8745-8065-B1C2DF1AEA77}" srcOrd="2" destOrd="0" parTransId="{06CD8ED5-0F6B-174C-AA7A-419E0AB35879}" sibTransId="{4F98F805-EC5B-C24F-AA55-88CE8847C3F9}"/>
    <dgm:cxn modelId="{511F482E-CA47-2B49-995F-6130D3115FF1}" type="presOf" srcId="{D9F18D57-A3E5-8745-8065-B1C2DF1AEA77}" destId="{57CAE2D3-21EA-AD4F-85DA-18187AD8CB6C}" srcOrd="0" destOrd="0" presId="urn:microsoft.com/office/officeart/2005/8/layout/hProcess11"/>
    <dgm:cxn modelId="{C08F6A3A-6B6C-264D-A809-2E3A82CE73BA}" srcId="{E758DBFB-459E-264A-897E-5BCB52CF2C00}" destId="{1202F724-8C46-ED43-8713-9287B82BF271}" srcOrd="3" destOrd="0" parTransId="{EC155D79-22DB-B045-BE6A-328A305C0AA4}" sibTransId="{4A96A1D6-77F8-BE49-8E72-14D96A9E76FC}"/>
    <dgm:cxn modelId="{7838AD48-A703-914F-863B-04E48B84C8E8}" srcId="{E758DBFB-459E-264A-897E-5BCB52CF2C00}" destId="{24BE99A1-2A63-044C-A5BF-10B52957BFE1}" srcOrd="1" destOrd="0" parTransId="{16B560FE-F06D-774B-B493-82AC9D49F86B}" sibTransId="{E3683C45-9BB3-7448-B145-9E76D6687319}"/>
    <dgm:cxn modelId="{F6EA69C5-093E-0F42-89FE-2CABF6FC5091}" type="presOf" srcId="{E758DBFB-459E-264A-897E-5BCB52CF2C00}" destId="{54A97FEA-21AD-EF48-8F7A-FA9332E2807B}" srcOrd="0" destOrd="0" presId="urn:microsoft.com/office/officeart/2005/8/layout/hProcess11"/>
    <dgm:cxn modelId="{42CE13EC-9BE1-164B-AEE7-09C1A8BC223B}" type="presOf" srcId="{24BE99A1-2A63-044C-A5BF-10B52957BFE1}" destId="{B521CEF0-1695-E84E-B3A9-733E34231FB7}" srcOrd="0" destOrd="0" presId="urn:microsoft.com/office/officeart/2005/8/layout/hProcess11"/>
    <dgm:cxn modelId="{637E28F0-0BBC-9346-B033-C4B58F1F3AFB}" type="presOf" srcId="{1202F724-8C46-ED43-8713-9287B82BF271}" destId="{FEF3E253-A9FA-9E44-9D7A-21A0D56EC21D}" srcOrd="0" destOrd="0" presId="urn:microsoft.com/office/officeart/2005/8/layout/hProcess11"/>
    <dgm:cxn modelId="{DA74E2F0-38E8-084D-8300-FFE66315534D}" type="presOf" srcId="{0BEDD8A9-E661-2F46-870A-E53ABCA69B49}" destId="{0EC32791-402B-524C-BAED-AAC6F6B9885F}" srcOrd="0" destOrd="0" presId="urn:microsoft.com/office/officeart/2005/8/layout/hProcess11"/>
    <dgm:cxn modelId="{3E8D2410-3DB3-EC4E-B9C3-7837BAC38881}" type="presParOf" srcId="{54A97FEA-21AD-EF48-8F7A-FA9332E2807B}" destId="{E045D16F-8F36-9647-ACC5-2EB1F381E864}" srcOrd="0" destOrd="0" presId="urn:microsoft.com/office/officeart/2005/8/layout/hProcess11"/>
    <dgm:cxn modelId="{2A86B3B2-70F2-E34E-9BC0-F738C1976D84}" type="presParOf" srcId="{54A97FEA-21AD-EF48-8F7A-FA9332E2807B}" destId="{0C8CFFEF-ED0C-E242-A25B-C5C091129FB0}" srcOrd="1" destOrd="0" presId="urn:microsoft.com/office/officeart/2005/8/layout/hProcess11"/>
    <dgm:cxn modelId="{4CBFD450-162B-9C42-9C90-2DA7D1BFCF56}" type="presParOf" srcId="{0C8CFFEF-ED0C-E242-A25B-C5C091129FB0}" destId="{42FC24ED-35D1-454B-BB89-869E2B2EAB61}" srcOrd="0" destOrd="0" presId="urn:microsoft.com/office/officeart/2005/8/layout/hProcess11"/>
    <dgm:cxn modelId="{67F3C562-5312-E649-A8A0-D3A3103DB94F}" type="presParOf" srcId="{42FC24ED-35D1-454B-BB89-869E2B2EAB61}" destId="{0EC32791-402B-524C-BAED-AAC6F6B9885F}" srcOrd="0" destOrd="0" presId="urn:microsoft.com/office/officeart/2005/8/layout/hProcess11"/>
    <dgm:cxn modelId="{A022B634-152B-F248-8C31-174380175CAD}" type="presParOf" srcId="{42FC24ED-35D1-454B-BB89-869E2B2EAB61}" destId="{06CD24C7-A5DF-9B47-8824-6C3A51757A8B}" srcOrd="1" destOrd="0" presId="urn:microsoft.com/office/officeart/2005/8/layout/hProcess11"/>
    <dgm:cxn modelId="{0180FCE1-C249-A147-A452-25D3AAE2C12C}" type="presParOf" srcId="{42FC24ED-35D1-454B-BB89-869E2B2EAB61}" destId="{FDEA7B76-BF83-4142-ACA0-E904BED78B88}" srcOrd="2" destOrd="0" presId="urn:microsoft.com/office/officeart/2005/8/layout/hProcess11"/>
    <dgm:cxn modelId="{4E9BDB11-91FE-2045-9A8A-A2A6A1D53C50}" type="presParOf" srcId="{0C8CFFEF-ED0C-E242-A25B-C5C091129FB0}" destId="{A95416AA-C12C-7447-B4C3-98A745E8FABB}" srcOrd="1" destOrd="0" presId="urn:microsoft.com/office/officeart/2005/8/layout/hProcess11"/>
    <dgm:cxn modelId="{88D52B94-ADF2-9442-92F0-1A4769CBBCB5}" type="presParOf" srcId="{0C8CFFEF-ED0C-E242-A25B-C5C091129FB0}" destId="{36FF8AAF-71FD-CE46-8E6A-1BA95B52B520}" srcOrd="2" destOrd="0" presId="urn:microsoft.com/office/officeart/2005/8/layout/hProcess11"/>
    <dgm:cxn modelId="{FED5168E-B6BD-564D-96FE-4029387D9AA5}" type="presParOf" srcId="{36FF8AAF-71FD-CE46-8E6A-1BA95B52B520}" destId="{B521CEF0-1695-E84E-B3A9-733E34231FB7}" srcOrd="0" destOrd="0" presId="urn:microsoft.com/office/officeart/2005/8/layout/hProcess11"/>
    <dgm:cxn modelId="{7F89151C-87B0-E147-940E-17F224470B4A}" type="presParOf" srcId="{36FF8AAF-71FD-CE46-8E6A-1BA95B52B520}" destId="{C3CE8479-CD61-0542-B1CC-39DAA083A2B6}" srcOrd="1" destOrd="0" presId="urn:microsoft.com/office/officeart/2005/8/layout/hProcess11"/>
    <dgm:cxn modelId="{B04A9B4E-5EF7-0946-A567-917CBE482DC8}" type="presParOf" srcId="{36FF8AAF-71FD-CE46-8E6A-1BA95B52B520}" destId="{DF3DB0BD-DEA1-EE46-9A4A-DEBF78396580}" srcOrd="2" destOrd="0" presId="urn:microsoft.com/office/officeart/2005/8/layout/hProcess11"/>
    <dgm:cxn modelId="{964B1E9F-E053-5E45-941D-A01053D13933}" type="presParOf" srcId="{0C8CFFEF-ED0C-E242-A25B-C5C091129FB0}" destId="{CAF76226-E0C2-EB43-86F0-8EF700AB2CBC}" srcOrd="3" destOrd="0" presId="urn:microsoft.com/office/officeart/2005/8/layout/hProcess11"/>
    <dgm:cxn modelId="{9EDD710D-EA0E-7D4C-B814-BF4488FAFE95}" type="presParOf" srcId="{0C8CFFEF-ED0C-E242-A25B-C5C091129FB0}" destId="{4FB72629-88DA-154C-874C-B539B8940305}" srcOrd="4" destOrd="0" presId="urn:microsoft.com/office/officeart/2005/8/layout/hProcess11"/>
    <dgm:cxn modelId="{8F594032-42BF-ED48-BCA0-3113727A4A7B}" type="presParOf" srcId="{4FB72629-88DA-154C-874C-B539B8940305}" destId="{57CAE2D3-21EA-AD4F-85DA-18187AD8CB6C}" srcOrd="0" destOrd="0" presId="urn:microsoft.com/office/officeart/2005/8/layout/hProcess11"/>
    <dgm:cxn modelId="{E253CFCB-E8F9-5244-8868-D0A7C3A60CAA}" type="presParOf" srcId="{4FB72629-88DA-154C-874C-B539B8940305}" destId="{E191592F-2348-E949-999D-084DB16327B1}" srcOrd="1" destOrd="0" presId="urn:microsoft.com/office/officeart/2005/8/layout/hProcess11"/>
    <dgm:cxn modelId="{5215400C-F111-0A48-BB2C-95A609CDF190}" type="presParOf" srcId="{4FB72629-88DA-154C-874C-B539B8940305}" destId="{ACD7BCC8-08B0-1049-AEAA-A1976B18310D}" srcOrd="2" destOrd="0" presId="urn:microsoft.com/office/officeart/2005/8/layout/hProcess11"/>
    <dgm:cxn modelId="{0790ACAF-BF87-D640-92D6-3559489971BA}" type="presParOf" srcId="{0C8CFFEF-ED0C-E242-A25B-C5C091129FB0}" destId="{5F9AD8B1-B4D7-F746-B917-DE404FC5D2DC}" srcOrd="5" destOrd="0" presId="urn:microsoft.com/office/officeart/2005/8/layout/hProcess11"/>
    <dgm:cxn modelId="{5F13EDD9-C468-3643-A1A2-4A4B2AC27FB4}" type="presParOf" srcId="{0C8CFFEF-ED0C-E242-A25B-C5C091129FB0}" destId="{691DED0E-32A0-6A44-B570-370473AED17C}" srcOrd="6" destOrd="0" presId="urn:microsoft.com/office/officeart/2005/8/layout/hProcess11"/>
    <dgm:cxn modelId="{5CCA0B1C-2DA2-F148-869A-6C2029E36744}" type="presParOf" srcId="{691DED0E-32A0-6A44-B570-370473AED17C}" destId="{FEF3E253-A9FA-9E44-9D7A-21A0D56EC21D}" srcOrd="0" destOrd="0" presId="urn:microsoft.com/office/officeart/2005/8/layout/hProcess11"/>
    <dgm:cxn modelId="{CF2E7B80-481C-8A41-A08B-A7F6112AB95E}" type="presParOf" srcId="{691DED0E-32A0-6A44-B570-370473AED17C}" destId="{8BCDFA84-41ED-F84C-A2C4-41580259673A}" srcOrd="1" destOrd="0" presId="urn:microsoft.com/office/officeart/2005/8/layout/hProcess11"/>
    <dgm:cxn modelId="{229A87FC-271E-F242-BDD2-7D5DEEAEEDDE}" type="presParOf" srcId="{691DED0E-32A0-6A44-B570-370473AED17C}" destId="{0AE0C525-C811-5445-8A38-8EA236B1952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5D16F-8F36-9647-ACC5-2EB1F381E864}">
      <dsp:nvSpPr>
        <dsp:cNvPr id="0" name=""/>
        <dsp:cNvSpPr/>
      </dsp:nvSpPr>
      <dsp:spPr>
        <a:xfrm>
          <a:off x="0" y="953367"/>
          <a:ext cx="8229600" cy="1285398"/>
        </a:xfrm>
        <a:prstGeom prst="notched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0EC32791-402B-524C-BAED-AAC6F6B9885F}">
      <dsp:nvSpPr>
        <dsp:cNvPr id="0" name=""/>
        <dsp:cNvSpPr/>
      </dsp:nvSpPr>
      <dsp:spPr>
        <a:xfrm>
          <a:off x="310" y="0"/>
          <a:ext cx="1728698" cy="128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fi-FI" sz="2800" b="1" kern="1200" dirty="0">
              <a:solidFill>
                <a:schemeClr val="accent1"/>
              </a:solidFill>
              <a:latin typeface="Dosis" panose="02010503020202060003" pitchFamily="2" charset="77"/>
            </a:rPr>
            <a:t>2008-2011</a:t>
          </a:r>
          <a:br>
            <a:rPr lang="fi-FI" sz="2800" kern="1200" dirty="0">
              <a:solidFill>
                <a:schemeClr val="accent1"/>
              </a:solidFill>
              <a:latin typeface="Dosis" panose="02010503020202060003" pitchFamily="2" charset="77"/>
            </a:rPr>
          </a:br>
          <a:r>
            <a:rPr lang="fi-FI" sz="2000" kern="1200" dirty="0">
              <a:solidFill>
                <a:schemeClr val="accent1"/>
              </a:solidFill>
              <a:latin typeface="Dosis" panose="02010503020202060003" pitchFamily="2" charset="77"/>
            </a:rPr>
            <a:t>PAAVO 1</a:t>
          </a:r>
          <a:endParaRPr lang="fi-FI" sz="2800" kern="1200" dirty="0">
            <a:solidFill>
              <a:schemeClr val="accent1"/>
            </a:solidFill>
            <a:latin typeface="Dosis" panose="02010503020202060003" pitchFamily="2" charset="77"/>
          </a:endParaRPr>
        </a:p>
      </dsp:txBody>
      <dsp:txXfrm>
        <a:off x="310" y="0"/>
        <a:ext cx="1728698" cy="1285398"/>
      </dsp:txXfrm>
    </dsp:sp>
    <dsp:sp modelId="{06CD24C7-A5DF-9B47-8824-6C3A51757A8B}">
      <dsp:nvSpPr>
        <dsp:cNvPr id="0" name=""/>
        <dsp:cNvSpPr/>
      </dsp:nvSpPr>
      <dsp:spPr>
        <a:xfrm>
          <a:off x="703984" y="1446073"/>
          <a:ext cx="321349" cy="321349"/>
        </a:xfrm>
        <a:prstGeom prst="ellipse">
          <a:avLst/>
        </a:prstGeom>
        <a:solidFill>
          <a:schemeClr val="tx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21CEF0-1695-E84E-B3A9-733E34231FB7}">
      <dsp:nvSpPr>
        <dsp:cNvPr id="0" name=""/>
        <dsp:cNvSpPr/>
      </dsp:nvSpPr>
      <dsp:spPr>
        <a:xfrm>
          <a:off x="1815443" y="0"/>
          <a:ext cx="1728698" cy="128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fi-FI" sz="2800" b="1" kern="1200" dirty="0">
              <a:solidFill>
                <a:schemeClr val="accent1"/>
              </a:solidFill>
              <a:latin typeface="Dosis" panose="02010503020202060003" pitchFamily="2" charset="77"/>
            </a:rPr>
            <a:t>2012-2015</a:t>
          </a:r>
          <a:br>
            <a:rPr lang="fi-FI" sz="2800" kern="1200" dirty="0">
              <a:solidFill>
                <a:schemeClr val="accent1"/>
              </a:solidFill>
              <a:latin typeface="Dosis" panose="02010503020202060003" pitchFamily="2" charset="77"/>
            </a:rPr>
          </a:br>
          <a:r>
            <a:rPr lang="fi-FI" sz="2000" kern="1200" dirty="0">
              <a:solidFill>
                <a:schemeClr val="accent1"/>
              </a:solidFill>
              <a:latin typeface="Dosis" panose="02010503020202060003" pitchFamily="2" charset="77"/>
            </a:rPr>
            <a:t>PAAVO 2</a:t>
          </a:r>
          <a:endParaRPr lang="fi-FI" sz="2800" kern="1200" dirty="0">
            <a:solidFill>
              <a:schemeClr val="accent1"/>
            </a:solidFill>
            <a:latin typeface="Dosis" panose="02010503020202060003" pitchFamily="2" charset="77"/>
          </a:endParaRPr>
        </a:p>
      </dsp:txBody>
      <dsp:txXfrm>
        <a:off x="1815443" y="0"/>
        <a:ext cx="1728698" cy="1285398"/>
      </dsp:txXfrm>
    </dsp:sp>
    <dsp:sp modelId="{C3CE8479-CD61-0542-B1CC-39DAA083A2B6}">
      <dsp:nvSpPr>
        <dsp:cNvPr id="0" name=""/>
        <dsp:cNvSpPr/>
      </dsp:nvSpPr>
      <dsp:spPr>
        <a:xfrm>
          <a:off x="2519117" y="1446073"/>
          <a:ext cx="321349" cy="321349"/>
        </a:xfrm>
        <a:prstGeom prst="ellipse">
          <a:avLst/>
        </a:prstGeom>
        <a:solidFill>
          <a:schemeClr val="tx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AE2D3-21EA-AD4F-85DA-18187AD8CB6C}">
      <dsp:nvSpPr>
        <dsp:cNvPr id="0" name=""/>
        <dsp:cNvSpPr/>
      </dsp:nvSpPr>
      <dsp:spPr>
        <a:xfrm>
          <a:off x="3630576" y="0"/>
          <a:ext cx="1728698" cy="128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fi-FI" sz="2800" b="1" kern="1200" dirty="0">
              <a:solidFill>
                <a:schemeClr val="accent1"/>
              </a:solidFill>
              <a:latin typeface="Dosis" panose="02010503020202060003" pitchFamily="2" charset="77"/>
            </a:rPr>
            <a:t>2016–2019</a:t>
          </a:r>
          <a:br>
            <a:rPr lang="fi-FI" sz="2800" kern="1200" dirty="0">
              <a:solidFill>
                <a:schemeClr val="accent1"/>
              </a:solidFill>
              <a:latin typeface="Dosis" panose="02010503020202060003" pitchFamily="2" charset="77"/>
            </a:rPr>
          </a:br>
          <a:r>
            <a:rPr lang="fi-FI" sz="2000" kern="1200" dirty="0">
              <a:solidFill>
                <a:schemeClr val="accent1"/>
              </a:solidFill>
              <a:latin typeface="Dosis" panose="02010503020202060003" pitchFamily="2" charset="77"/>
            </a:rPr>
            <a:t>AUNE</a:t>
          </a:r>
          <a:endParaRPr lang="fi-FI" sz="2800" kern="1200" dirty="0">
            <a:solidFill>
              <a:schemeClr val="accent1"/>
            </a:solidFill>
            <a:latin typeface="Dosis" panose="02010503020202060003" pitchFamily="2" charset="77"/>
          </a:endParaRPr>
        </a:p>
      </dsp:txBody>
      <dsp:txXfrm>
        <a:off x="3630576" y="0"/>
        <a:ext cx="1728698" cy="1285398"/>
      </dsp:txXfrm>
    </dsp:sp>
    <dsp:sp modelId="{E191592F-2348-E949-999D-084DB16327B1}">
      <dsp:nvSpPr>
        <dsp:cNvPr id="0" name=""/>
        <dsp:cNvSpPr/>
      </dsp:nvSpPr>
      <dsp:spPr>
        <a:xfrm>
          <a:off x="4334250" y="1446073"/>
          <a:ext cx="321349" cy="321349"/>
        </a:xfrm>
        <a:prstGeom prst="ellipse">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F3E253-A9FA-9E44-9D7A-21A0D56EC21D}">
      <dsp:nvSpPr>
        <dsp:cNvPr id="0" name=""/>
        <dsp:cNvSpPr/>
      </dsp:nvSpPr>
      <dsp:spPr>
        <a:xfrm>
          <a:off x="5282745" y="0"/>
          <a:ext cx="1960620" cy="128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fi-FI" sz="2800" b="1" kern="1200" dirty="0">
              <a:solidFill>
                <a:schemeClr val="accent1"/>
              </a:solidFill>
              <a:latin typeface="Dosis" panose="02010503020202060003" pitchFamily="2" charset="77"/>
            </a:rPr>
            <a:t>2020-2022</a:t>
          </a:r>
          <a:r>
            <a:rPr lang="fi-FI" sz="2800" kern="1200" dirty="0">
              <a:solidFill>
                <a:schemeClr val="accent1"/>
              </a:solidFill>
              <a:latin typeface="Dosis" panose="02010503020202060003" pitchFamily="2" charset="77"/>
            </a:rPr>
            <a:t> </a:t>
          </a:r>
          <a:r>
            <a:rPr lang="fi-FI" sz="2000" kern="1200" dirty="0">
              <a:solidFill>
                <a:schemeClr val="accent1"/>
              </a:solidFill>
              <a:latin typeface="Dosis" panose="02010503020202060003" pitchFamily="2" charset="77"/>
            </a:rPr>
            <a:t>PROGRAMME</a:t>
          </a:r>
          <a:endParaRPr lang="fi-FI" sz="2400" b="1" kern="1200" dirty="0">
            <a:solidFill>
              <a:schemeClr val="accent1"/>
            </a:solidFill>
            <a:latin typeface="Dosis" panose="02010503020202060003" pitchFamily="2" charset="77"/>
          </a:endParaRPr>
        </a:p>
      </dsp:txBody>
      <dsp:txXfrm>
        <a:off x="5282745" y="0"/>
        <a:ext cx="1960620" cy="1285398"/>
      </dsp:txXfrm>
    </dsp:sp>
    <dsp:sp modelId="{8BCDFA84-41ED-F84C-A2C4-41580259673A}">
      <dsp:nvSpPr>
        <dsp:cNvPr id="0" name=""/>
        <dsp:cNvSpPr/>
      </dsp:nvSpPr>
      <dsp:spPr>
        <a:xfrm>
          <a:off x="6265344" y="1446073"/>
          <a:ext cx="321349" cy="321349"/>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7713042-B061-451A-B854-5D814EF29D4B}"/>
              </a:ext>
            </a:extLst>
          </p:cNvPr>
          <p:cNvSpPr>
            <a:spLocks noGrp="1" noChangeArrowheads="1"/>
          </p:cNvSpPr>
          <p:nvPr>
            <p:ph type="hdr" sz="quarter"/>
          </p:nvPr>
        </p:nvSpPr>
        <p:spPr bwMode="auto">
          <a:xfrm>
            <a:off x="0" y="0"/>
            <a:ext cx="2889938"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i-FI"/>
          </a:p>
        </p:txBody>
      </p:sp>
      <p:sp>
        <p:nvSpPr>
          <p:cNvPr id="9219" name="Rectangle 3">
            <a:extLst>
              <a:ext uri="{FF2B5EF4-FFF2-40B4-BE49-F238E27FC236}">
                <a16:creationId xmlns:a16="http://schemas.microsoft.com/office/drawing/2014/main" id="{715FA8C8-505F-49A5-9E96-078D540D22FA}"/>
              </a:ext>
            </a:extLst>
          </p:cNvPr>
          <p:cNvSpPr>
            <a:spLocks noGrp="1" noChangeArrowheads="1"/>
          </p:cNvSpPr>
          <p:nvPr>
            <p:ph type="dt" sz="quarter" idx="1"/>
          </p:nvPr>
        </p:nvSpPr>
        <p:spPr bwMode="auto">
          <a:xfrm>
            <a:off x="3779151" y="0"/>
            <a:ext cx="2889938"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i-FI"/>
          </a:p>
        </p:txBody>
      </p:sp>
      <p:sp>
        <p:nvSpPr>
          <p:cNvPr id="9220" name="Rectangle 4">
            <a:extLst>
              <a:ext uri="{FF2B5EF4-FFF2-40B4-BE49-F238E27FC236}">
                <a16:creationId xmlns:a16="http://schemas.microsoft.com/office/drawing/2014/main" id="{7275750E-FFF6-427E-9B19-1CE3F7B2F2AF}"/>
              </a:ext>
            </a:extLst>
          </p:cNvPr>
          <p:cNvSpPr>
            <a:spLocks noGrp="1" noChangeArrowheads="1"/>
          </p:cNvSpPr>
          <p:nvPr>
            <p:ph type="ftr" sz="quarter" idx="2"/>
          </p:nvPr>
        </p:nvSpPr>
        <p:spPr bwMode="auto">
          <a:xfrm>
            <a:off x="0" y="9430307"/>
            <a:ext cx="2889938"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i-FI"/>
          </a:p>
        </p:txBody>
      </p:sp>
      <p:sp>
        <p:nvSpPr>
          <p:cNvPr id="9221" name="Rectangle 5">
            <a:extLst>
              <a:ext uri="{FF2B5EF4-FFF2-40B4-BE49-F238E27FC236}">
                <a16:creationId xmlns:a16="http://schemas.microsoft.com/office/drawing/2014/main" id="{FF938D83-45F2-40F3-AAFB-F9C9C284931B}"/>
              </a:ext>
            </a:extLst>
          </p:cNvPr>
          <p:cNvSpPr>
            <a:spLocks noGrp="1" noChangeArrowheads="1"/>
          </p:cNvSpPr>
          <p:nvPr>
            <p:ph type="sldNum" sz="quarter" idx="3"/>
          </p:nvPr>
        </p:nvSpPr>
        <p:spPr bwMode="auto">
          <a:xfrm>
            <a:off x="3779151" y="9430307"/>
            <a:ext cx="2889938"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0DA2D77-438A-4F25-9DD4-9870E4043770}" type="slidenum">
              <a:rPr lang="fi-FI" altLang="fi-FI"/>
              <a:pPr/>
              <a:t>‹#›</a:t>
            </a:fld>
            <a:endParaRPr lang="fi-FI" alt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EF84FA5-98DA-426C-B271-6252CB8F4820}"/>
              </a:ext>
            </a:extLst>
          </p:cNvPr>
          <p:cNvSpPr>
            <a:spLocks noGrp="1" noChangeArrowheads="1"/>
          </p:cNvSpPr>
          <p:nvPr>
            <p:ph type="hdr" sz="quarter"/>
          </p:nvPr>
        </p:nvSpPr>
        <p:spPr bwMode="auto">
          <a:xfrm>
            <a:off x="0" y="0"/>
            <a:ext cx="2889938"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i-FI"/>
          </a:p>
        </p:txBody>
      </p:sp>
      <p:sp>
        <p:nvSpPr>
          <p:cNvPr id="5123" name="Rectangle 3">
            <a:extLst>
              <a:ext uri="{FF2B5EF4-FFF2-40B4-BE49-F238E27FC236}">
                <a16:creationId xmlns:a16="http://schemas.microsoft.com/office/drawing/2014/main" id="{0B9D8D4E-8494-4AE7-BC27-D1260D4B2683}"/>
              </a:ext>
            </a:extLst>
          </p:cNvPr>
          <p:cNvSpPr>
            <a:spLocks noGrp="1" noChangeArrowheads="1"/>
          </p:cNvSpPr>
          <p:nvPr>
            <p:ph type="dt" idx="1"/>
          </p:nvPr>
        </p:nvSpPr>
        <p:spPr bwMode="auto">
          <a:xfrm>
            <a:off x="3779151" y="0"/>
            <a:ext cx="2889938"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i-FI"/>
          </a:p>
        </p:txBody>
      </p:sp>
      <p:sp>
        <p:nvSpPr>
          <p:cNvPr id="14340" name="Rectangle 4">
            <a:extLst>
              <a:ext uri="{FF2B5EF4-FFF2-40B4-BE49-F238E27FC236}">
                <a16:creationId xmlns:a16="http://schemas.microsoft.com/office/drawing/2014/main" id="{EE80E2CB-20D5-4AD8-9C6F-294169D6E6DF}"/>
              </a:ext>
            </a:extLst>
          </p:cNvPr>
          <p:cNvSpPr>
            <a:spLocks noGrp="1" noRot="1" noChangeAspect="1" noChangeArrowheads="1" noTextEdit="1"/>
          </p:cNvSpPr>
          <p:nvPr>
            <p:ph type="sldImg" idx="2"/>
          </p:nvPr>
        </p:nvSpPr>
        <p:spPr bwMode="auto">
          <a:xfrm>
            <a:off x="26988" y="744538"/>
            <a:ext cx="6615112"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0C94CC89-B8BD-4863-9826-784A573206B2}"/>
              </a:ext>
            </a:extLst>
          </p:cNvPr>
          <p:cNvSpPr>
            <a:spLocks noGrp="1" noChangeArrowheads="1"/>
          </p:cNvSpPr>
          <p:nvPr>
            <p:ph type="body" sz="quarter" idx="3"/>
          </p:nvPr>
        </p:nvSpPr>
        <p:spPr bwMode="auto">
          <a:xfrm>
            <a:off x="889213" y="4715155"/>
            <a:ext cx="4890665"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5126" name="Rectangle 6">
            <a:extLst>
              <a:ext uri="{FF2B5EF4-FFF2-40B4-BE49-F238E27FC236}">
                <a16:creationId xmlns:a16="http://schemas.microsoft.com/office/drawing/2014/main" id="{5F90B07E-12C7-415A-8844-A1F2986717BA}"/>
              </a:ext>
            </a:extLst>
          </p:cNvPr>
          <p:cNvSpPr>
            <a:spLocks noGrp="1" noChangeArrowheads="1"/>
          </p:cNvSpPr>
          <p:nvPr>
            <p:ph type="ftr" sz="quarter" idx="4"/>
          </p:nvPr>
        </p:nvSpPr>
        <p:spPr bwMode="auto">
          <a:xfrm>
            <a:off x="0" y="9430307"/>
            <a:ext cx="2889938"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i-FI"/>
          </a:p>
        </p:txBody>
      </p:sp>
      <p:sp>
        <p:nvSpPr>
          <p:cNvPr id="5127" name="Rectangle 7">
            <a:extLst>
              <a:ext uri="{FF2B5EF4-FFF2-40B4-BE49-F238E27FC236}">
                <a16:creationId xmlns:a16="http://schemas.microsoft.com/office/drawing/2014/main" id="{6432A987-C2D4-4DDA-9979-BC83693058B2}"/>
              </a:ext>
            </a:extLst>
          </p:cNvPr>
          <p:cNvSpPr>
            <a:spLocks noGrp="1" noChangeArrowheads="1"/>
          </p:cNvSpPr>
          <p:nvPr>
            <p:ph type="sldNum" sz="quarter" idx="5"/>
          </p:nvPr>
        </p:nvSpPr>
        <p:spPr bwMode="auto">
          <a:xfrm>
            <a:off x="3779151" y="9430307"/>
            <a:ext cx="2889938"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195759A8-CFBA-4690-B245-C4B9E89593F9}" type="slidenum">
              <a:rPr lang="fi-FI" altLang="fi-FI"/>
              <a:pPr/>
              <a:t>‹#›</a:t>
            </a:fld>
            <a:endParaRPr lang="fi-FI" alt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dirty="0"/>
              <a:t>Asunnottomuusohjelmat kootusti tässä. </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101FC01-1506-324A-8EDA-1F6F0A4A236B}" type="slidenum">
              <a:rPr kumimoji="0" lang="fi-FI"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209173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100" b="0" i="0" u="none" baseline="0" dirty="0">
              <a:latin typeface="Arial" panose="020B0604020202020204" pitchFamily="34" charset="0"/>
              <a:cs typeface="Arial" panose="020B0604020202020204" pitchFamily="34" charset="0"/>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033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100" b="0" i="0" u="none" baseline="0" dirty="0">
              <a:latin typeface="Arial" panose="020B0604020202020204" pitchFamily="34" charset="0"/>
              <a:cs typeface="Arial" panose="020B0604020202020204" pitchFamily="34" charset="0"/>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ヒラギノ角ゴ Pro W3" pitchFamily="32"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ヒラギノ角ゴ Pro W3" pitchFamily="32" charset="-128"/>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ヒラギノ角ゴ Pro W3" pitchFamily="32"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900" b="0" i="0" u="none" strike="noStrike" kern="1200" cap="none" spc="0" normalizeH="0" baseline="0" noProof="0" dirty="0">
              <a:ln>
                <a:noFill/>
              </a:ln>
              <a:solidFill>
                <a:prstClr val="black"/>
              </a:solidFill>
              <a:effectLst/>
              <a:uLnTx/>
              <a:uFillTx/>
              <a:latin typeface="Calibri" panose="020F0502020204030204"/>
              <a:ea typeface="ヒラギノ角ゴ Pro W3" pitchFamily="32" charset="-128"/>
              <a:cs typeface="+mn-cs"/>
            </a:endParaRPr>
          </a:p>
        </p:txBody>
      </p:sp>
    </p:spTree>
    <p:extLst>
      <p:ext uri="{BB962C8B-B14F-4D97-AF65-F5344CB8AC3E}">
        <p14:creationId xmlns:p14="http://schemas.microsoft.com/office/powerpoint/2010/main" val="846102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100" dirty="0">
              <a:latin typeface="Arial" panose="020B0604020202020204" pitchFamily="34" charset="0"/>
              <a:cs typeface="Arial" panose="020B0604020202020204" pitchFamily="34" charset="0"/>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25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100"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60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i="0" u="none" baseline="0"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143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78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868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a:p>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4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000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7B1815D-3301-4581-8040-8A68D83903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2" charset="-128"/>
              </a:defRPr>
            </a:lvl1pPr>
            <a:lvl2pPr marL="742950" indent="-285750">
              <a:defRPr sz="2400">
                <a:solidFill>
                  <a:schemeClr val="tx1"/>
                </a:solidFill>
                <a:latin typeface="Arial" panose="020B0604020202020204" pitchFamily="34" charset="0"/>
                <a:ea typeface="ヒラギノ角ゴ Pro W3" pitchFamily="32" charset="-128"/>
              </a:defRPr>
            </a:lvl2pPr>
            <a:lvl3pPr marL="1143000" indent="-228600">
              <a:defRPr sz="2400">
                <a:solidFill>
                  <a:schemeClr val="tx1"/>
                </a:solidFill>
                <a:latin typeface="Arial" panose="020B0604020202020204" pitchFamily="34" charset="0"/>
                <a:ea typeface="ヒラギノ角ゴ Pro W3" pitchFamily="32" charset="-128"/>
              </a:defRPr>
            </a:lvl3pPr>
            <a:lvl4pPr marL="1600200" indent="-228600">
              <a:defRPr sz="2400">
                <a:solidFill>
                  <a:schemeClr val="tx1"/>
                </a:solidFill>
                <a:latin typeface="Arial" panose="020B0604020202020204" pitchFamily="34" charset="0"/>
                <a:ea typeface="ヒラギノ角ゴ Pro W3" pitchFamily="32" charset="-128"/>
              </a:defRPr>
            </a:lvl4pPr>
            <a:lvl5pPr marL="2057400" indent="-228600">
              <a:defRPr sz="2400">
                <a:solidFill>
                  <a:schemeClr val="tx1"/>
                </a:solidFill>
                <a:latin typeface="Arial" panose="020B0604020202020204" pitchFamily="34" charset="0"/>
                <a:ea typeface="ヒラギノ角ゴ Pro W3" pitchFamily="3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E5D29F-4D84-411E-AFD3-46195E7AFA5C}" type="slidenum">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32" charset="-128"/>
              <a:cs typeface="+mn-cs"/>
            </a:endParaRPr>
          </a:p>
        </p:txBody>
      </p:sp>
      <p:sp>
        <p:nvSpPr>
          <p:cNvPr id="24579" name="Rectangle 2">
            <a:extLst>
              <a:ext uri="{FF2B5EF4-FFF2-40B4-BE49-F238E27FC236}">
                <a16:creationId xmlns:a16="http://schemas.microsoft.com/office/drawing/2014/main" id="{0A9D3C2C-0768-42A5-9F01-A1C802B3EE10}"/>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769B1E1A-632A-41B2-975B-CC03E661D2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a:latin typeface="Arial" panose="020B0604020202020204" pitchFamily="34" charset="0"/>
              </a:rPr>
              <a:t>Organisaatiokaavion asemointi diaan</a:t>
            </a:r>
          </a:p>
          <a:p>
            <a:pPr eaLnBrk="1" hangingPunct="1"/>
            <a:endParaRPr lang="fi-FI" altLang="fi-FI">
              <a:latin typeface="Arial" panose="020B0604020202020204" pitchFamily="34" charset="0"/>
            </a:endParaRPr>
          </a:p>
        </p:txBody>
      </p:sp>
    </p:spTree>
    <p:extLst>
      <p:ext uri="{BB962C8B-B14F-4D97-AF65-F5344CB8AC3E}">
        <p14:creationId xmlns:p14="http://schemas.microsoft.com/office/powerpoint/2010/main" val="165690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lstStyle/>
          <a:p>
            <a:endParaRPr lang="en-US" baseline="0" dirty="0"/>
          </a:p>
        </p:txBody>
      </p:sp>
      <p:sp>
        <p:nvSpPr>
          <p:cNvPr id="4" name="Pladsholder til slidenummer 3"/>
          <p:cNvSpPr>
            <a:spLocks noGrp="1"/>
          </p:cNvSpPr>
          <p:nvPr>
            <p:ph type="sldNum" sz="quarter" idx="10"/>
          </p:nvPr>
        </p:nvSpPr>
        <p:spPr/>
        <p:txBody>
          <a:bodyPr/>
          <a:lstStyle/>
          <a:p>
            <a:fld id="{80913D85-34BC-4FA7-A491-B95498CAAD60}" type="slidenum">
              <a:rPr lang="da-DK" smtClean="0"/>
              <a:t>11</a:t>
            </a:fld>
            <a:endParaRPr lang="da-DK" dirty="0"/>
          </a:p>
        </p:txBody>
      </p:sp>
      <p:sp>
        <p:nvSpPr>
          <p:cNvPr id="5" name="Pladsholder til dato 4"/>
          <p:cNvSpPr>
            <a:spLocks noGrp="1"/>
          </p:cNvSpPr>
          <p:nvPr>
            <p:ph type="dt" idx="11"/>
          </p:nvPr>
        </p:nvSpPr>
        <p:spPr/>
        <p:txBody>
          <a:bodyPr/>
          <a:lstStyle/>
          <a:p>
            <a:fld id="{C31770DC-A656-4F44-B210-0A583265471B}" type="datetime2">
              <a:rPr lang="da-DK" smtClean="0"/>
              <a:t>18. februar 2025</a:t>
            </a:fld>
            <a:endParaRPr lang="da-DK" dirty="0"/>
          </a:p>
        </p:txBody>
      </p:sp>
      <p:sp>
        <p:nvSpPr>
          <p:cNvPr id="6" name="Pladsholder til sidefod 5"/>
          <p:cNvSpPr>
            <a:spLocks noGrp="1"/>
          </p:cNvSpPr>
          <p:nvPr>
            <p:ph type="ftr" sz="quarter" idx="12"/>
          </p:nvPr>
        </p:nvSpPr>
        <p:spPr>
          <a:xfrm>
            <a:off x="0" y="9445170"/>
            <a:ext cx="2949099" cy="498931"/>
          </a:xfrm>
          <a:prstGeom prst="rect">
            <a:avLst/>
          </a:prstGeom>
        </p:spPr>
        <p:txBody>
          <a:bodyPr/>
          <a:lstStyle/>
          <a:p>
            <a:endParaRPr lang="da-DK" dirty="0"/>
          </a:p>
        </p:txBody>
      </p:sp>
    </p:spTree>
    <p:extLst>
      <p:ext uri="{BB962C8B-B14F-4D97-AF65-F5344CB8AC3E}">
        <p14:creationId xmlns:p14="http://schemas.microsoft.com/office/powerpoint/2010/main" val="2761949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5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5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200" kern="1200" dirty="0">
              <a:solidFill>
                <a:schemeClr val="tx1"/>
              </a:solidFill>
              <a:effectLst/>
              <a:latin typeface="+mn-lt"/>
              <a:ea typeface="+mn-ea"/>
              <a:cs typeface="+mn-cs"/>
            </a:endParaRPr>
          </a:p>
        </p:txBody>
      </p:sp>
      <p:sp>
        <p:nvSpPr>
          <p:cNvPr id="4" name="Pladsholder til dato 3"/>
          <p:cNvSpPr>
            <a:spLocks noGrp="1"/>
          </p:cNvSpPr>
          <p:nvPr>
            <p:ph type="dt" idx="10"/>
          </p:nvPr>
        </p:nvSpPr>
        <p:spPr/>
        <p:txBody>
          <a:bodyPr/>
          <a:lstStyle/>
          <a:p>
            <a:fld id="{CF473EA7-E551-45D1-8034-63E8DB0C2B18}" type="datetime2">
              <a:rPr lang="da-DK" smtClean="0"/>
              <a:pPr/>
              <a:t>18. februar 2025</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12</a:t>
            </a:fld>
            <a:endParaRPr lang="da-DK" dirty="0"/>
          </a:p>
        </p:txBody>
      </p:sp>
    </p:spTree>
    <p:extLst>
      <p:ext uri="{BB962C8B-B14F-4D97-AF65-F5344CB8AC3E}">
        <p14:creationId xmlns:p14="http://schemas.microsoft.com/office/powerpoint/2010/main" val="3065803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dato 3"/>
          <p:cNvSpPr>
            <a:spLocks noGrp="1"/>
          </p:cNvSpPr>
          <p:nvPr>
            <p:ph type="dt" idx="10"/>
          </p:nvPr>
        </p:nvSpPr>
        <p:spPr/>
        <p:txBody>
          <a:bodyPr/>
          <a:lstStyle/>
          <a:p>
            <a:fld id="{CF473EA7-E551-45D1-8034-63E8DB0C2B18}" type="datetime2">
              <a:rPr lang="da-DK" smtClean="0"/>
              <a:pPr/>
              <a:t>18. februar 2025</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13</a:t>
            </a:fld>
            <a:endParaRPr lang="da-DK" dirty="0"/>
          </a:p>
        </p:txBody>
      </p:sp>
    </p:spTree>
    <p:extLst>
      <p:ext uri="{BB962C8B-B14F-4D97-AF65-F5344CB8AC3E}">
        <p14:creationId xmlns:p14="http://schemas.microsoft.com/office/powerpoint/2010/main" val="381113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CF473EA7-E551-45D1-8034-63E8DB0C2B18}" type="datetime2">
              <a:rPr lang="da-DK" smtClean="0"/>
              <a:pPr/>
              <a:t>18. februar 2025</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pPr/>
              <a:t>14</a:t>
            </a:fld>
            <a:endParaRPr lang="da-DK" dirty="0"/>
          </a:p>
        </p:txBody>
      </p:sp>
    </p:spTree>
    <p:extLst>
      <p:ext uri="{BB962C8B-B14F-4D97-AF65-F5344CB8AC3E}">
        <p14:creationId xmlns:p14="http://schemas.microsoft.com/office/powerpoint/2010/main" val="269081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59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800" i="1" kern="1200" dirty="0">
              <a:solidFill>
                <a:schemeClr val="tx1"/>
              </a:solidFill>
              <a:effectLst/>
              <a:latin typeface="+mn-lt"/>
              <a:ea typeface="+mn-ea"/>
              <a:cs typeface="+mn-cs"/>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69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345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sng"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 februar 2025</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033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1.xml"/><Relationship Id="rId4" Type="http://schemas.openxmlformats.org/officeDocument/2006/relationships/image" Target="../media/image18.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16.jp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2.xml"/><Relationship Id="rId4" Type="http://schemas.openxmlformats.org/officeDocument/2006/relationships/image" Target="../media/image18.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16.jp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jpeg"/><Relationship Id="rId1" Type="http://schemas.openxmlformats.org/officeDocument/2006/relationships/slideMaster" Target="../slideMasters/slideMaster1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ctrTitle"/>
          </p:nvPr>
        </p:nvSpPr>
        <p:spPr bwMode="white">
          <a:xfrm>
            <a:off x="621508" y="841772"/>
            <a:ext cx="5607843" cy="1790700"/>
          </a:xfrm>
        </p:spPr>
        <p:txBody>
          <a:bodyPr anchor="b">
            <a:normAutofit/>
          </a:bodyPr>
          <a:lstStyle>
            <a:lvl1pPr algn="l">
              <a:lnSpc>
                <a:spcPct val="85000"/>
              </a:lnSpc>
              <a:defRPr sz="33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621508" y="2701528"/>
            <a:ext cx="5607843"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18" name="Päivämäärän paikkamerkki 3"/>
          <p:cNvSpPr>
            <a:spLocks noGrp="1"/>
          </p:cNvSpPr>
          <p:nvPr>
            <p:ph type="dt" sz="half" idx="10"/>
          </p:nvPr>
        </p:nvSpPr>
        <p:spPr>
          <a:xfrm>
            <a:off x="6823568" y="4617248"/>
            <a:ext cx="1963245" cy="135000"/>
          </a:xfrm>
        </p:spPr>
        <p:txBody>
          <a:bodyPr/>
          <a:lstStyle/>
          <a:p>
            <a:r>
              <a:rPr lang="fi-FI"/>
              <a:t>20.1.2016</a:t>
            </a:r>
            <a:endParaRPr lang="fi-FI" dirty="0"/>
          </a:p>
        </p:txBody>
      </p:sp>
      <p:sp>
        <p:nvSpPr>
          <p:cNvPr id="19" name="Alatunnisteen paikkamerkki 4"/>
          <p:cNvSpPr>
            <a:spLocks noGrp="1"/>
          </p:cNvSpPr>
          <p:nvPr>
            <p:ph type="ftr" sz="quarter" idx="11"/>
          </p:nvPr>
        </p:nvSpPr>
        <p:spPr>
          <a:xfrm>
            <a:off x="6823568" y="4756551"/>
            <a:ext cx="1963245" cy="135000"/>
          </a:xfrm>
        </p:spPr>
        <p:txBody>
          <a:bodyPr/>
          <a:lstStyle/>
          <a:p>
            <a:endParaRPr lang="fi-FI"/>
          </a:p>
        </p:txBody>
      </p:sp>
      <p:sp>
        <p:nvSpPr>
          <p:cNvPr id="20" name="Dian numeron paikkamerkki 5"/>
          <p:cNvSpPr>
            <a:spLocks noGrp="1"/>
          </p:cNvSpPr>
          <p:nvPr>
            <p:ph type="sldNum" sz="quarter" idx="12"/>
          </p:nvPr>
        </p:nvSpPr>
        <p:spPr>
          <a:xfrm>
            <a:off x="7879556" y="4895854"/>
            <a:ext cx="907257" cy="135000"/>
          </a:xfrm>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191958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20.1.2016</a:t>
            </a:r>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30047694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18.2.2025</a:t>
            </a:fld>
            <a:endParaRPr lang="fi-FI"/>
          </a:p>
        </p:txBody>
      </p:sp>
    </p:spTree>
    <p:extLst>
      <p:ext uri="{BB962C8B-B14F-4D97-AF65-F5344CB8AC3E}">
        <p14:creationId xmlns:p14="http://schemas.microsoft.com/office/powerpoint/2010/main" val="3509924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martArt-paikkamerkki 2"/>
          <p:cNvSpPr>
            <a:spLocks noGrp="1"/>
          </p:cNvSpPr>
          <p:nvPr>
            <p:ph type="dgm" idx="1"/>
          </p:nvPr>
        </p:nvSpPr>
        <p:spPr>
          <a:xfrm>
            <a:off x="1905000" y="1491630"/>
            <a:ext cx="64008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18.2.2025</a:t>
            </a:fld>
            <a:endParaRPr lang="fi-FI"/>
          </a:p>
        </p:txBody>
      </p:sp>
    </p:spTree>
    <p:extLst>
      <p:ext uri="{BB962C8B-B14F-4D97-AF65-F5344CB8AC3E}">
        <p14:creationId xmlns:p14="http://schemas.microsoft.com/office/powerpoint/2010/main" val="2250052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394192" y="1753167"/>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02504" y="1753167"/>
            <a:ext cx="2771800" cy="2232248"/>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12160" y="1753167"/>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52499" y="1987193"/>
            <a:ext cx="2448272" cy="176419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8764" y="1753167"/>
            <a:ext cx="37510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21816" y="1753167"/>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64268" y="1987193"/>
            <a:ext cx="2448272" cy="177245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77222" y="1987193"/>
            <a:ext cx="2448272" cy="177245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Tree>
    <p:extLst>
      <p:ext uri="{BB962C8B-B14F-4D97-AF65-F5344CB8AC3E}">
        <p14:creationId xmlns:p14="http://schemas.microsoft.com/office/powerpoint/2010/main" val="2550364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415952" y="1766869"/>
            <a:ext cx="2771800" cy="2232248"/>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24264" y="1766869"/>
            <a:ext cx="2771800" cy="223224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33920" y="1766869"/>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74259" y="2000895"/>
            <a:ext cx="2448272" cy="176419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2996" y="1766869"/>
            <a:ext cx="375100" cy="22322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43576" y="1766869"/>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86028" y="2000895"/>
            <a:ext cx="2448272" cy="177245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98982" y="2000895"/>
            <a:ext cx="2448272" cy="177245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Tree>
    <p:extLst>
      <p:ext uri="{BB962C8B-B14F-4D97-AF65-F5344CB8AC3E}">
        <p14:creationId xmlns:p14="http://schemas.microsoft.com/office/powerpoint/2010/main" val="15076108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95082"/>
            <a:ext cx="655888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28445" y="1973450"/>
            <a:ext cx="2448272" cy="1742167"/>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54330" y="1973554"/>
            <a:ext cx="2448272" cy="1750324"/>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67284" y="1973554"/>
            <a:ext cx="2448272" cy="1750324"/>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Tree>
    <p:extLst>
      <p:ext uri="{BB962C8B-B14F-4D97-AF65-F5344CB8AC3E}">
        <p14:creationId xmlns:p14="http://schemas.microsoft.com/office/powerpoint/2010/main" val="7741183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1"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1" y="1420268"/>
            <a:ext cx="6283325" cy="316706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200292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267" name="Rectangle 3"/>
          <p:cNvSpPr>
            <a:spLocks noGrp="1" noChangeArrowheads="1"/>
          </p:cNvSpPr>
          <p:nvPr>
            <p:ph type="subTitle" idx="1"/>
          </p:nvPr>
        </p:nvSpPr>
        <p:spPr>
          <a:xfrm>
            <a:off x="1371600" y="3075807"/>
            <a:ext cx="6400800" cy="1153294"/>
          </a:xfrm>
        </p:spPr>
        <p:txBody>
          <a:bodyPr/>
          <a:lstStyle>
            <a:lvl1pPr marL="0" indent="0" algn="ctr">
              <a:buFontTx/>
              <a:buNone/>
              <a:defRPr>
                <a:solidFill>
                  <a:schemeClr val="accent2"/>
                </a:solidFill>
              </a:defRPr>
            </a:lvl1pPr>
          </a:lstStyle>
          <a:p>
            <a:r>
              <a:rPr lang="fi-FI" dirty="0"/>
              <a:t>Muokkaa alaotsikon perustyyliä </a:t>
            </a:r>
            <a:r>
              <a:rPr lang="fi-FI" dirty="0" err="1"/>
              <a:t>napsautt</a:t>
            </a:r>
            <a:r>
              <a:rPr lang="fi-FI" dirty="0"/>
              <a: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685800" y="4686300"/>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18.2.2025</a:t>
            </a:fld>
            <a:endParaRPr lang="fi-FI"/>
          </a:p>
          <a:p>
            <a:pPr>
              <a:defRPr/>
            </a:pPr>
            <a:r>
              <a:rPr lang="fi-FI"/>
              <a:t>Tekijän nimi</a:t>
            </a:r>
            <a:endParaRPr lang="fi-FI" dirty="0"/>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188413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p:txBody>
          <a:bodyPr/>
          <a:lstStyle>
            <a:lvl1pPr>
              <a:defRPr>
                <a:solidFill>
                  <a:srgbClr val="595C5C"/>
                </a:solidFill>
              </a:defRPr>
            </a:lvl1pPr>
            <a:lvl2pPr>
              <a:defRPr>
                <a:solidFill>
                  <a:srgbClr val="595C5C"/>
                </a:solidFill>
              </a:defRPr>
            </a:lvl2pPr>
            <a:lvl3pPr>
              <a:defRPr>
                <a:solidFill>
                  <a:srgbClr val="595C5C"/>
                </a:solidFill>
              </a:defRPr>
            </a:lvl3pPr>
            <a:lvl4pPr>
              <a:defRPr sz="1200">
                <a:solidFill>
                  <a:srgbClr val="595C5C"/>
                </a:solidFill>
              </a:defRPr>
            </a:lvl4pPr>
            <a:lvl5pPr>
              <a:defRPr sz="1200">
                <a:solidFill>
                  <a:srgbClr val="595C5C"/>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18.2.2025</a:t>
            </a:fld>
            <a:endParaRPr lang="fi-FI"/>
          </a:p>
        </p:txBody>
      </p:sp>
    </p:spTree>
    <p:extLst>
      <p:ext uri="{BB962C8B-B14F-4D97-AF65-F5344CB8AC3E}">
        <p14:creationId xmlns:p14="http://schemas.microsoft.com/office/powerpoint/2010/main" val="2540309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7" y="2024321"/>
            <a:ext cx="6270848" cy="1094860"/>
          </a:xfrm>
        </p:spPr>
        <p:txBody>
          <a:bodyPr/>
          <a:lstStyle>
            <a:lvl1pPr algn="ctr">
              <a:defRPr sz="4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Tree>
    <p:extLst>
      <p:ext uri="{BB962C8B-B14F-4D97-AF65-F5344CB8AC3E}">
        <p14:creationId xmlns:p14="http://schemas.microsoft.com/office/powerpoint/2010/main" val="535836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7" y="2024321"/>
            <a:ext cx="6270848" cy="1094860"/>
          </a:xfrm>
        </p:spPr>
        <p:txBody>
          <a:bodyPr/>
          <a:lstStyle>
            <a:lvl1pPr algn="ctr">
              <a:defRPr sz="440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Tree>
    <p:extLst>
      <p:ext uri="{BB962C8B-B14F-4D97-AF65-F5344CB8AC3E}">
        <p14:creationId xmlns:p14="http://schemas.microsoft.com/office/powerpoint/2010/main" val="150993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eruskalv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1"/>
              <a:t>Muokkaa perustyyl. napsautt.</a:t>
            </a:r>
          </a:p>
        </p:txBody>
      </p:sp>
      <p:sp>
        <p:nvSpPr>
          <p:cNvPr id="3" name="Content Placeholder 2"/>
          <p:cNvSpPr>
            <a:spLocks noGrp="1"/>
          </p:cNvSpPr>
          <p:nvPr>
            <p:ph idx="1"/>
          </p:nvPr>
        </p:nvSpPr>
        <p:spPr/>
        <p:txBody>
          <a:bodyPr/>
          <a:lstStyle/>
          <a:p>
            <a:pPr lvl="0"/>
            <a:r>
              <a:rPr lang="fi-FI" noProof="1"/>
              <a:t>Muokkaa tekstin perustyylejä napsauttamalla</a:t>
            </a:r>
          </a:p>
          <a:p>
            <a:pPr lvl="1"/>
            <a:r>
              <a:rPr lang="fi-FI" noProof="1"/>
              <a:t>toinen taso</a:t>
            </a:r>
          </a:p>
          <a:p>
            <a:pPr lvl="2"/>
            <a:r>
              <a:rPr lang="fi-FI" noProof="1"/>
              <a:t>kolmas taso</a:t>
            </a:r>
          </a:p>
          <a:p>
            <a:pPr lvl="3"/>
            <a:r>
              <a:rPr lang="fi-FI" noProof="1"/>
              <a:t>neljäs taso</a:t>
            </a:r>
          </a:p>
          <a:p>
            <a:pPr lvl="4"/>
            <a:r>
              <a:rPr lang="fi-FI" noProof="1"/>
              <a:t>viides taso</a:t>
            </a:r>
          </a:p>
        </p:txBody>
      </p:sp>
      <p:sp>
        <p:nvSpPr>
          <p:cNvPr id="5" name="Footer Placeholder 4"/>
          <p:cNvSpPr>
            <a:spLocks noGrp="1"/>
          </p:cNvSpPr>
          <p:nvPr>
            <p:ph type="ftr" sz="quarter" idx="11"/>
          </p:nvPr>
        </p:nvSpPr>
        <p:spPr/>
        <p:txBody>
          <a:bodyPr/>
          <a:lstStyle/>
          <a:p>
            <a:r>
              <a:rPr lang="fi-FI"/>
              <a:t>Esittäjän nimi alatunnisteeseen</a:t>
            </a:r>
          </a:p>
        </p:txBody>
      </p:sp>
      <p:sp>
        <p:nvSpPr>
          <p:cNvPr id="6" name="Slide Number Placeholder 5"/>
          <p:cNvSpPr>
            <a:spLocks noGrp="1"/>
          </p:cNvSpPr>
          <p:nvPr>
            <p:ph type="sldNum" sz="quarter" idx="12"/>
          </p:nvPr>
        </p:nvSpPr>
        <p:spPr/>
        <p:txBody>
          <a:bodyPr/>
          <a:lstStyle/>
          <a:p>
            <a:fld id="{B63888E4-B065-43EF-8E16-5918655F770D}" type="slidenum">
              <a:rPr lang="fi-FI" smtClean="0"/>
              <a:pPr/>
              <a:t>‹#›</a:t>
            </a:fld>
            <a:endParaRPr lang="fi-FI"/>
          </a:p>
        </p:txBody>
      </p:sp>
      <p:sp>
        <p:nvSpPr>
          <p:cNvPr id="7" name="Text Placeholder 9"/>
          <p:cNvSpPr>
            <a:spLocks noGrp="1"/>
          </p:cNvSpPr>
          <p:nvPr>
            <p:ph type="body" sz="quarter" idx="14"/>
          </p:nvPr>
        </p:nvSpPr>
        <p:spPr>
          <a:xfrm>
            <a:off x="539553" y="4785996"/>
            <a:ext cx="3024336" cy="135015"/>
          </a:xfrm>
        </p:spPr>
        <p:txBody>
          <a:bodyPr anchor="t" anchorCtr="0"/>
          <a:lstStyle>
            <a:lvl1pPr>
              <a:lnSpc>
                <a:spcPts val="975"/>
              </a:lnSpc>
              <a:defRPr sz="900"/>
            </a:lvl1pPr>
          </a:lstStyle>
          <a:p>
            <a:pPr lvl="0"/>
            <a:r>
              <a:rPr lang="fi-FI" noProof="1"/>
              <a:t>Muokkaa tekstin perustyylejä napsauttamalla</a:t>
            </a:r>
          </a:p>
        </p:txBody>
      </p:sp>
    </p:spTree>
    <p:extLst>
      <p:ext uri="{BB962C8B-B14F-4D97-AF65-F5344CB8AC3E}">
        <p14:creationId xmlns:p14="http://schemas.microsoft.com/office/powerpoint/2010/main" val="33202134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1" y="555526"/>
            <a:ext cx="6270848"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1906508"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18.2.2025</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9612"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7652110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55526"/>
            <a:ext cx="6477000" cy="432048"/>
          </a:xfrm>
        </p:spPr>
        <p:txBody>
          <a:bodyPr/>
          <a:lstStyle>
            <a:lvl1pPr>
              <a:defRPr>
                <a:solidFill>
                  <a:schemeClr val="accent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2754" y="1371849"/>
            <a:ext cx="3903223" cy="479822"/>
          </a:xfrm>
        </p:spPr>
        <p:txBody>
          <a:bodyPr anchor="b"/>
          <a:lstStyle>
            <a:lvl1pPr marL="0" indent="0">
              <a:buNone/>
              <a:defRPr sz="1600" b="1">
                <a:solidFill>
                  <a:schemeClr val="tx2"/>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dirty="0"/>
              <a:t>Muokkaa tekstin perustyylejä</a:t>
            </a:r>
          </a:p>
        </p:txBody>
      </p:sp>
      <p:sp>
        <p:nvSpPr>
          <p:cNvPr id="4" name="Sisällön paikkamerkki 3"/>
          <p:cNvSpPr>
            <a:spLocks noGrp="1"/>
          </p:cNvSpPr>
          <p:nvPr>
            <p:ph sz="half" idx="2"/>
          </p:nvPr>
        </p:nvSpPr>
        <p:spPr>
          <a:xfrm>
            <a:off x="452754" y="1911341"/>
            <a:ext cx="3903223" cy="2532617"/>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4783578" y="1371849"/>
            <a:ext cx="3903223" cy="479822"/>
          </a:xfrm>
        </p:spPr>
        <p:txBody>
          <a:bodyPr anchor="b"/>
          <a:lstStyle>
            <a:lvl1pPr marL="0" indent="0">
              <a:buNone/>
              <a:defRPr sz="1600" b="1" i="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dirty="0"/>
              <a:t>Muokkaa tekstin perustyylejä</a:t>
            </a:r>
          </a:p>
        </p:txBody>
      </p:sp>
      <p:sp>
        <p:nvSpPr>
          <p:cNvPr id="6" name="Sisällön paikkamerkki 5"/>
          <p:cNvSpPr>
            <a:spLocks noGrp="1"/>
          </p:cNvSpPr>
          <p:nvPr>
            <p:ph sz="quarter" idx="4"/>
          </p:nvPr>
        </p:nvSpPr>
        <p:spPr>
          <a:xfrm>
            <a:off x="4783578" y="1923678"/>
            <a:ext cx="3903223"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18.2.2025</a:t>
            </a:fld>
            <a:endParaRPr lang="fi-FI"/>
          </a:p>
        </p:txBody>
      </p:sp>
    </p:spTree>
    <p:extLst>
      <p:ext uri="{BB962C8B-B14F-4D97-AF65-F5344CB8AC3E}">
        <p14:creationId xmlns:p14="http://schemas.microsoft.com/office/powerpoint/2010/main" val="3297500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339752" y="627534"/>
            <a:ext cx="6270848" cy="342900"/>
          </a:xfrm>
        </p:spPr>
        <p:txBody>
          <a:bodyPr/>
          <a:lstStyle/>
          <a:p>
            <a:r>
              <a:rPr lang="fi-FI"/>
              <a:t>Muokkaa ots. perustyyl. napsautt.</a:t>
            </a:r>
            <a:endParaRPr lang="fi-FI" dirty="0"/>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18.2.2025</a:t>
            </a:fld>
            <a:endParaRPr lang="fi-FI"/>
          </a:p>
        </p:txBody>
      </p:sp>
    </p:spTree>
    <p:extLst>
      <p:ext uri="{BB962C8B-B14F-4D97-AF65-F5344CB8AC3E}">
        <p14:creationId xmlns:p14="http://schemas.microsoft.com/office/powerpoint/2010/main" val="27307790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18.2.2025</a:t>
            </a:fld>
            <a:endParaRPr lang="fi-FI"/>
          </a:p>
        </p:txBody>
      </p:sp>
    </p:spTree>
    <p:extLst>
      <p:ext uri="{BB962C8B-B14F-4D97-AF65-F5344CB8AC3E}">
        <p14:creationId xmlns:p14="http://schemas.microsoft.com/office/powerpoint/2010/main" val="42612424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1" y="554101"/>
            <a:ext cx="4824536" cy="438299"/>
          </a:xfrm>
        </p:spPr>
        <p:txBody>
          <a:bodyPr/>
          <a:lstStyle>
            <a:lvl1pPr>
              <a:defRPr sz="2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Sisällön paikkamerkki 2">
            <a:extLst>
              <a:ext uri="{FF2B5EF4-FFF2-40B4-BE49-F238E27FC236}">
                <a16:creationId xmlns:a16="http://schemas.microsoft.com/office/drawing/2014/main" id="{B4E3F2D1-9F7B-4DA7-B198-3BBDFFED8AA5}"/>
              </a:ext>
            </a:extLst>
          </p:cNvPr>
          <p:cNvSpPr>
            <a:spLocks noGrp="1"/>
          </p:cNvSpPr>
          <p:nvPr>
            <p:ph sz="half" idx="12"/>
          </p:nvPr>
        </p:nvSpPr>
        <p:spPr>
          <a:xfrm>
            <a:off x="415285" y="3096385"/>
            <a:ext cx="2603004"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8" name="Kuvan paikkamerkki 2">
            <a:extLst>
              <a:ext uri="{FF2B5EF4-FFF2-40B4-BE49-F238E27FC236}">
                <a16:creationId xmlns:a16="http://schemas.microsoft.com/office/drawing/2014/main" id="{11E6EBF0-6E43-4CE5-BA1E-2F78FFC21507}"/>
              </a:ext>
            </a:extLst>
          </p:cNvPr>
          <p:cNvSpPr>
            <a:spLocks noGrp="1"/>
          </p:cNvSpPr>
          <p:nvPr>
            <p:ph type="pic" idx="14"/>
          </p:nvPr>
        </p:nvSpPr>
        <p:spPr>
          <a:xfrm>
            <a:off x="395536" y="1275607"/>
            <a:ext cx="2603004" cy="1656183"/>
          </a:xfrm>
          <a:prstGeom prst="wedgeRectCallout">
            <a:avLst/>
          </a:prstGeo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endParaRPr lang="fi-FI" noProof="0" dirty="0"/>
          </a:p>
        </p:txBody>
      </p:sp>
      <p:sp>
        <p:nvSpPr>
          <p:cNvPr id="10" name="Sisällön paikkamerkki 2">
            <a:extLst>
              <a:ext uri="{FF2B5EF4-FFF2-40B4-BE49-F238E27FC236}">
                <a16:creationId xmlns:a16="http://schemas.microsoft.com/office/drawing/2014/main" id="{23C358D7-4EE3-4A8A-BDE2-804FB62F3AA0}"/>
              </a:ext>
            </a:extLst>
          </p:cNvPr>
          <p:cNvSpPr>
            <a:spLocks noGrp="1"/>
          </p:cNvSpPr>
          <p:nvPr>
            <p:ph sz="half" idx="15"/>
          </p:nvPr>
        </p:nvSpPr>
        <p:spPr>
          <a:xfrm>
            <a:off x="3281542"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11" name="Kuvan paikkamerkki 2">
            <a:extLst>
              <a:ext uri="{FF2B5EF4-FFF2-40B4-BE49-F238E27FC236}">
                <a16:creationId xmlns:a16="http://schemas.microsoft.com/office/drawing/2014/main" id="{37E5F991-D7E3-46AB-B4D1-B5E5AD4647A7}"/>
              </a:ext>
            </a:extLst>
          </p:cNvPr>
          <p:cNvSpPr>
            <a:spLocks noGrp="1"/>
          </p:cNvSpPr>
          <p:nvPr>
            <p:ph type="pic" idx="16"/>
          </p:nvPr>
        </p:nvSpPr>
        <p:spPr>
          <a:xfrm>
            <a:off x="3261792" y="1275607"/>
            <a:ext cx="2603004" cy="1656183"/>
          </a:xfrm>
          <a:prstGeom prst="wedgeRectCallout">
            <a:avLst/>
          </a:prstGeo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endParaRPr lang="fi-FI" noProof="0" dirty="0"/>
          </a:p>
        </p:txBody>
      </p:sp>
      <p:sp>
        <p:nvSpPr>
          <p:cNvPr id="12" name="Sisällön paikkamerkki 2">
            <a:extLst>
              <a:ext uri="{FF2B5EF4-FFF2-40B4-BE49-F238E27FC236}">
                <a16:creationId xmlns:a16="http://schemas.microsoft.com/office/drawing/2014/main" id="{B946DD04-0257-4196-9512-081E74E09088}"/>
              </a:ext>
            </a:extLst>
          </p:cNvPr>
          <p:cNvSpPr>
            <a:spLocks noGrp="1"/>
          </p:cNvSpPr>
          <p:nvPr>
            <p:ph sz="half" idx="17"/>
          </p:nvPr>
        </p:nvSpPr>
        <p:spPr>
          <a:xfrm>
            <a:off x="6155081"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13" name="Kuvan paikkamerkki 2">
            <a:extLst>
              <a:ext uri="{FF2B5EF4-FFF2-40B4-BE49-F238E27FC236}">
                <a16:creationId xmlns:a16="http://schemas.microsoft.com/office/drawing/2014/main" id="{54E48A1D-4AE8-4550-8095-418A8CC6B46F}"/>
              </a:ext>
            </a:extLst>
          </p:cNvPr>
          <p:cNvSpPr>
            <a:spLocks noGrp="1"/>
          </p:cNvSpPr>
          <p:nvPr>
            <p:ph type="pic" idx="18"/>
          </p:nvPr>
        </p:nvSpPr>
        <p:spPr>
          <a:xfrm>
            <a:off x="6135331" y="1275607"/>
            <a:ext cx="2603004" cy="1656183"/>
          </a:xfrm>
          <a:prstGeom prst="wedgeRectCallout">
            <a:avLst/>
          </a:prstGeom>
        </p:spPr>
        <p:txBody>
          <a:bodyPr anchor="ctr"/>
          <a:lstStyle>
            <a:lvl1pPr marL="0" indent="0" algn="ctr">
              <a:buNone/>
              <a:defRPr sz="1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fi-FI" noProof="0"/>
              <a:t>Lisää kuva napsauttamalla kuvaketta</a:t>
            </a:r>
            <a:endParaRPr lang="fi-FI" noProof="0" dirty="0"/>
          </a:p>
        </p:txBody>
      </p:sp>
    </p:spTree>
    <p:extLst>
      <p:ext uri="{BB962C8B-B14F-4D97-AF65-F5344CB8AC3E}">
        <p14:creationId xmlns:p14="http://schemas.microsoft.com/office/powerpoint/2010/main" val="38131145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1477540"/>
            <a:ext cx="3008313" cy="871538"/>
          </a:xfrm>
        </p:spPr>
        <p:txBody>
          <a:bodyPr anchor="b"/>
          <a:lstStyle>
            <a:lvl1pPr algn="l">
              <a:defRPr sz="2000" b="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3575050" y="555527"/>
            <a:ext cx="5111750" cy="4039097"/>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2" y="2349078"/>
            <a:ext cx="3008313" cy="2245546"/>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18.2.2025</a:t>
            </a:fld>
            <a:endParaRPr lang="fi-FI"/>
          </a:p>
        </p:txBody>
      </p:sp>
    </p:spTree>
    <p:extLst>
      <p:ext uri="{BB962C8B-B14F-4D97-AF65-F5344CB8AC3E}">
        <p14:creationId xmlns:p14="http://schemas.microsoft.com/office/powerpoint/2010/main" val="3689073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62940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1905000" y="1569328"/>
            <a:ext cx="3238500" cy="2971800"/>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5295900" y="1569328"/>
            <a:ext cx="3238500" cy="2971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18.2.2025</a:t>
            </a:fld>
            <a:endParaRPr lang="fi-FI"/>
          </a:p>
        </p:txBody>
      </p:sp>
    </p:spTree>
    <p:extLst>
      <p:ext uri="{BB962C8B-B14F-4D97-AF65-F5344CB8AC3E}">
        <p14:creationId xmlns:p14="http://schemas.microsoft.com/office/powerpoint/2010/main" val="24205433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18.2.2025</a:t>
            </a:fld>
            <a:endParaRPr lang="fi-FI"/>
          </a:p>
        </p:txBody>
      </p:sp>
    </p:spTree>
    <p:extLst>
      <p:ext uri="{BB962C8B-B14F-4D97-AF65-F5344CB8AC3E}">
        <p14:creationId xmlns:p14="http://schemas.microsoft.com/office/powerpoint/2010/main" val="29719438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martArt-paikkamerkki 2"/>
          <p:cNvSpPr>
            <a:spLocks noGrp="1"/>
          </p:cNvSpPr>
          <p:nvPr>
            <p:ph type="dgm" idx="1"/>
          </p:nvPr>
        </p:nvSpPr>
        <p:spPr>
          <a:xfrm>
            <a:off x="1905000" y="1491630"/>
            <a:ext cx="64008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18.2.2025</a:t>
            </a:fld>
            <a:endParaRPr lang="fi-FI"/>
          </a:p>
        </p:txBody>
      </p:sp>
    </p:spTree>
    <p:extLst>
      <p:ext uri="{BB962C8B-B14F-4D97-AF65-F5344CB8AC3E}">
        <p14:creationId xmlns:p14="http://schemas.microsoft.com/office/powerpoint/2010/main" val="41639139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394193" y="1753168"/>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02504" y="1753168"/>
            <a:ext cx="2771800" cy="2232248"/>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12161" y="1753168"/>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52499" y="1987194"/>
            <a:ext cx="2448272" cy="1764196"/>
          </a:xfrm>
        </p:spPr>
        <p:txBody>
          <a:bodyPr/>
          <a:lstStyle>
            <a:lvl1pPr marL="0" indent="0">
              <a:buNone/>
              <a:defRPr sz="14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8764" y="1753168"/>
            <a:ext cx="37510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21816" y="1753168"/>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64268" y="1987194"/>
            <a:ext cx="2448272" cy="1772456"/>
          </a:xfrm>
        </p:spPr>
        <p:txBody>
          <a:bodyPr/>
          <a:lstStyle>
            <a:lvl1pPr marL="0" indent="0">
              <a:buNone/>
              <a:defRPr sz="14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77223" y="1987194"/>
            <a:ext cx="2448272" cy="1772456"/>
          </a:xfrm>
        </p:spPr>
        <p:txBody>
          <a:bodyPr/>
          <a:lstStyle>
            <a:lvl1pPr marL="0" indent="0">
              <a:buNone/>
              <a:defRPr sz="14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Tree>
    <p:extLst>
      <p:ext uri="{BB962C8B-B14F-4D97-AF65-F5344CB8AC3E}">
        <p14:creationId xmlns:p14="http://schemas.microsoft.com/office/powerpoint/2010/main" val="1549790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0D8772-7F78-4B0A-8281-C8DDD3A31600}"/>
              </a:ext>
            </a:extLst>
          </p:cNvPr>
          <p:cNvSpPr>
            <a:spLocks noGrp="1"/>
          </p:cNvSpPr>
          <p:nvPr>
            <p:ph type="ctrTitle"/>
          </p:nvPr>
        </p:nvSpPr>
        <p:spPr>
          <a:xfrm>
            <a:off x="1143000" y="841772"/>
            <a:ext cx="6858000" cy="1790700"/>
          </a:xfrm>
        </p:spPr>
        <p:txBody>
          <a:bodyPr anchor="b">
            <a:normAutofit/>
          </a:bodyPr>
          <a:lstStyle>
            <a:lvl1pPr algn="ctr">
              <a:defRPr sz="2700"/>
            </a:lvl1pPr>
          </a:lstStyle>
          <a:p>
            <a:r>
              <a:rPr lang="fi-FI" dirty="0"/>
              <a:t>Muokkaa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2D867103-5D6F-475F-B115-86AC6B0C42C0}"/>
              </a:ext>
            </a:extLst>
          </p:cNvPr>
          <p:cNvSpPr>
            <a:spLocks noGrp="1"/>
          </p:cNvSpPr>
          <p:nvPr>
            <p:ph type="subTitle" idx="1"/>
          </p:nvPr>
        </p:nvSpPr>
        <p:spPr>
          <a:xfrm>
            <a:off x="1143000" y="2701528"/>
            <a:ext cx="6858000" cy="1241822"/>
          </a:xfrm>
        </p:spPr>
        <p:txBody>
          <a:bodyPr/>
          <a:lstStyle>
            <a:lvl1pPr marL="0" indent="0" algn="ctr">
              <a:buNone/>
              <a:defRPr sz="1013"/>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8CABA72D-FC19-4D07-AF43-21CCBAD8272E}"/>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5" name="Alatunnisteen paikkamerkki 4">
            <a:extLst>
              <a:ext uri="{FF2B5EF4-FFF2-40B4-BE49-F238E27FC236}">
                <a16:creationId xmlns:a16="http://schemas.microsoft.com/office/drawing/2014/main" id="{52726E2E-56AE-4D99-802E-EC42317252DF}"/>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8C120A71-DC9A-4735-ADEE-8495B63D4133}"/>
              </a:ext>
            </a:extLst>
          </p:cNvPr>
          <p:cNvSpPr>
            <a:spLocks noGrp="1"/>
          </p:cNvSpPr>
          <p:nvPr>
            <p:ph type="sldNum" sz="quarter" idx="12"/>
          </p:nvPr>
        </p:nvSpPr>
        <p:spPr/>
        <p:txBody>
          <a:bodyPr/>
          <a:lstStyle>
            <a:lvl1pPr>
              <a:defRPr/>
            </a:lvl1pPr>
          </a:lstStyle>
          <a:p>
            <a:pPr>
              <a:defRPr/>
            </a:pPr>
            <a:fld id="{432DD4E7-007F-475F-8B93-012851D03A37}" type="slidenum">
              <a:rPr lang="fi-FI"/>
              <a:pPr>
                <a:defRPr/>
              </a:pPr>
              <a:t>‹#›</a:t>
            </a:fld>
            <a:endParaRPr lang="fi-FI"/>
          </a:p>
        </p:txBody>
      </p:sp>
    </p:spTree>
    <p:extLst>
      <p:ext uri="{BB962C8B-B14F-4D97-AF65-F5344CB8AC3E}">
        <p14:creationId xmlns:p14="http://schemas.microsoft.com/office/powerpoint/2010/main" val="26947516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415953" y="1766869"/>
            <a:ext cx="2771800" cy="2232248"/>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24265" y="1766869"/>
            <a:ext cx="2771800" cy="223224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33921" y="1766869"/>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74260" y="2000895"/>
            <a:ext cx="2448272" cy="1764196"/>
          </a:xfrm>
        </p:spPr>
        <p:txBody>
          <a:bodyPr/>
          <a:lstStyle>
            <a:lvl1pPr marL="0" indent="0">
              <a:buNone/>
              <a:defRPr sz="18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2997" y="1766869"/>
            <a:ext cx="375100" cy="22322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43576" y="1766869"/>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86029" y="2000896"/>
            <a:ext cx="2448272" cy="1772456"/>
          </a:xfrm>
        </p:spPr>
        <p:txBody>
          <a:bodyPr/>
          <a:lstStyle>
            <a:lvl1pPr marL="0" indent="0">
              <a:buNone/>
              <a:defRPr sz="18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98982" y="2000896"/>
            <a:ext cx="2448272" cy="1772456"/>
          </a:xfrm>
        </p:spPr>
        <p:txBody>
          <a:bodyPr/>
          <a:lstStyle>
            <a:lvl1pPr marL="0" indent="0">
              <a:buNone/>
              <a:defRPr sz="180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Tree>
    <p:extLst>
      <p:ext uri="{BB962C8B-B14F-4D97-AF65-F5344CB8AC3E}">
        <p14:creationId xmlns:p14="http://schemas.microsoft.com/office/powerpoint/2010/main" val="22746403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95082"/>
            <a:ext cx="655888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28445" y="1973451"/>
            <a:ext cx="2448272" cy="1742167"/>
          </a:xfrm>
        </p:spPr>
        <p:txBody>
          <a:bodyPr anchor="ctr"/>
          <a:lstStyle>
            <a:lvl1pPr marL="0" indent="0">
              <a:buNone/>
              <a:defRPr sz="1800" cap="all" baseline="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54331" y="1973554"/>
            <a:ext cx="2448272" cy="1750324"/>
          </a:xfrm>
        </p:spPr>
        <p:txBody>
          <a:bodyPr anchor="ctr"/>
          <a:lstStyle>
            <a:lvl1pPr marL="0" indent="0">
              <a:buNone/>
              <a:defRPr sz="1800" cap="all" baseline="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67284" y="1973554"/>
            <a:ext cx="2448272" cy="1750324"/>
          </a:xfrm>
        </p:spPr>
        <p:txBody>
          <a:bodyPr anchor="ctr"/>
          <a:lstStyle>
            <a:lvl1pPr marL="0" indent="0">
              <a:buNone/>
              <a:defRPr sz="1800" cap="all" baseline="0">
                <a:solidFill>
                  <a:srgbClr val="28535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Muokkaa tekstin perustyylejä</a:t>
            </a:r>
          </a:p>
        </p:txBody>
      </p:sp>
    </p:spTree>
    <p:extLst>
      <p:ext uri="{BB962C8B-B14F-4D97-AF65-F5344CB8AC3E}">
        <p14:creationId xmlns:p14="http://schemas.microsoft.com/office/powerpoint/2010/main" val="17698912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0D8772-7F78-4B0A-8281-C8DDD3A31600}"/>
              </a:ext>
            </a:extLst>
          </p:cNvPr>
          <p:cNvSpPr>
            <a:spLocks noGrp="1"/>
          </p:cNvSpPr>
          <p:nvPr>
            <p:ph type="ctrTitle"/>
          </p:nvPr>
        </p:nvSpPr>
        <p:spPr>
          <a:xfrm>
            <a:off x="1143000" y="841772"/>
            <a:ext cx="6858000" cy="1790700"/>
          </a:xfrm>
        </p:spPr>
        <p:txBody>
          <a:bodyPr anchor="b">
            <a:normAutofit/>
          </a:bodyPr>
          <a:lstStyle>
            <a:lvl1pPr algn="ctr">
              <a:defRPr sz="3600"/>
            </a:lvl1pPr>
          </a:lstStyle>
          <a:p>
            <a:r>
              <a:rPr lang="fi-FI" dirty="0"/>
              <a:t>Muokkaa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2D867103-5D6F-475F-B115-86AC6B0C42C0}"/>
              </a:ext>
            </a:extLst>
          </p:cNvPr>
          <p:cNvSpPr>
            <a:spLocks noGrp="1"/>
          </p:cNvSpPr>
          <p:nvPr>
            <p:ph type="subTitle" idx="1"/>
          </p:nvPr>
        </p:nvSpPr>
        <p:spPr>
          <a:xfrm>
            <a:off x="1143000" y="2701528"/>
            <a:ext cx="6858000" cy="1241822"/>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1898B99D-CB58-42D3-9D3F-811A9F328005}"/>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24580F70-203C-48B9-B86B-3F170A09197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327724-2610-4894-BE73-37F17D15CD08}"/>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0188744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6AB993-08CA-4B71-A81C-C7F769484535}"/>
              </a:ext>
            </a:extLst>
          </p:cNvPr>
          <p:cNvSpPr>
            <a:spLocks noGrp="1"/>
          </p:cNvSpPr>
          <p:nvPr>
            <p:ph type="title"/>
          </p:nvPr>
        </p:nvSpPr>
        <p:spPr>
          <a:xfrm>
            <a:off x="1920240" y="520902"/>
            <a:ext cx="5043748" cy="688838"/>
          </a:xfrm>
        </p:spPr>
        <p:txBody>
          <a:bodyPr/>
          <a:lstStyle/>
          <a:p>
            <a:r>
              <a:rPr lang="fi-FI" dirty="0"/>
              <a:t>Muokkaa </a:t>
            </a:r>
            <a:r>
              <a:rPr lang="fi-FI" dirty="0" err="1"/>
              <a:t>perustyyl</a:t>
            </a:r>
            <a:r>
              <a:rPr lang="fi-FI" dirty="0"/>
              <a:t>.</a:t>
            </a:r>
          </a:p>
        </p:txBody>
      </p:sp>
      <p:sp>
        <p:nvSpPr>
          <p:cNvPr id="3" name="Sisällön paikkamerkki 2">
            <a:extLst>
              <a:ext uri="{FF2B5EF4-FFF2-40B4-BE49-F238E27FC236}">
                <a16:creationId xmlns:a16="http://schemas.microsoft.com/office/drawing/2014/main" id="{A26C239A-8D2D-4880-BB1E-E70E1616D0EB}"/>
              </a:ext>
            </a:extLst>
          </p:cNvPr>
          <p:cNvSpPr>
            <a:spLocks noGrp="1"/>
          </p:cNvSpPr>
          <p:nvPr>
            <p:ph idx="1"/>
          </p:nvPr>
        </p:nvSpPr>
        <p:spPr>
          <a:xfrm>
            <a:off x="628650" y="1369219"/>
            <a:ext cx="6335337" cy="3263504"/>
          </a:xfrm>
        </p:spPr>
        <p:txBody>
          <a:bodyPr/>
          <a:lstStyle>
            <a:lvl1pPr>
              <a:lnSpc>
                <a:spcPct val="100000"/>
              </a:lnSpc>
              <a:defRPr sz="1350"/>
            </a:lvl1pPr>
            <a:lvl2pPr>
              <a:lnSpc>
                <a:spcPct val="100000"/>
              </a:lnSpc>
              <a:defRPr sz="1125"/>
            </a:lvl2pPr>
            <a:lvl3pPr>
              <a:lnSpc>
                <a:spcPct val="100000"/>
              </a:lnSpc>
              <a:defRPr/>
            </a:lvl3pPr>
            <a:lvl4pPr>
              <a:lnSpc>
                <a:spcPct val="100000"/>
              </a:lnSpc>
              <a:defRPr/>
            </a:lvl4pPr>
            <a:lvl5pPr>
              <a:lnSpc>
                <a:spcPct val="100000"/>
              </a:lnSpc>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938B4B47-127E-48C5-B522-FEF7DEB31D24}"/>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FC4FD0C4-8E9C-4003-9939-24600601D24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56A4FD2-9E75-4BD7-B21F-6EAB6F38ABB8}"/>
              </a:ext>
            </a:extLst>
          </p:cNvPr>
          <p:cNvSpPr>
            <a:spLocks noGrp="1"/>
          </p:cNvSpPr>
          <p:nvPr>
            <p:ph type="sldNum" sz="quarter" idx="12"/>
          </p:nvPr>
        </p:nvSpPr>
        <p:spPr/>
        <p:txBody>
          <a:bodyPr/>
          <a:lstStyle/>
          <a:p>
            <a:fld id="{43399F7C-547D-4F7E-82EA-09E303C29C55}" type="slidenum">
              <a:rPr lang="fi-FI" smtClean="0"/>
              <a:t>‹#›</a:t>
            </a:fld>
            <a:endParaRPr lang="fi-FI"/>
          </a:p>
        </p:txBody>
      </p:sp>
      <p:pic>
        <p:nvPicPr>
          <p:cNvPr id="7" name="Kuva 6">
            <a:extLst>
              <a:ext uri="{FF2B5EF4-FFF2-40B4-BE49-F238E27FC236}">
                <a16:creationId xmlns:a16="http://schemas.microsoft.com/office/drawing/2014/main" id="{13555276-DD1B-401C-911C-0C80EE881E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1" y="569245"/>
            <a:ext cx="879071" cy="445396"/>
          </a:xfrm>
          <a:prstGeom prst="rect">
            <a:avLst/>
          </a:prstGeom>
        </p:spPr>
      </p:pic>
    </p:spTree>
    <p:extLst>
      <p:ext uri="{BB962C8B-B14F-4D97-AF65-F5344CB8AC3E}">
        <p14:creationId xmlns:p14="http://schemas.microsoft.com/office/powerpoint/2010/main" val="3384420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D5F7FF-B42A-486D-8660-175E1998310C}"/>
              </a:ext>
            </a:extLst>
          </p:cNvPr>
          <p:cNvSpPr>
            <a:spLocks noGrp="1"/>
          </p:cNvSpPr>
          <p:nvPr>
            <p:ph type="title"/>
          </p:nvPr>
        </p:nvSpPr>
        <p:spPr>
          <a:xfrm>
            <a:off x="623888" y="1282304"/>
            <a:ext cx="7886700" cy="2139553"/>
          </a:xfrm>
        </p:spPr>
        <p:txBody>
          <a:bodyPr anchor="b"/>
          <a:lstStyle>
            <a:lvl1pPr>
              <a:defRPr sz="4500"/>
            </a:lvl1pPr>
          </a:lstStyle>
          <a:p>
            <a:r>
              <a:rPr lang="fi-FI"/>
              <a:t>Muokkaa perustyyl. napsautt.</a:t>
            </a:r>
          </a:p>
        </p:txBody>
      </p:sp>
      <p:sp>
        <p:nvSpPr>
          <p:cNvPr id="3" name="Tekstin paikkamerkki 2">
            <a:extLst>
              <a:ext uri="{FF2B5EF4-FFF2-40B4-BE49-F238E27FC236}">
                <a16:creationId xmlns:a16="http://schemas.microsoft.com/office/drawing/2014/main" id="{A3AA6325-4020-40C7-B010-2846D597F27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5F8E2E39-75B1-4A15-B064-440C7FB8B044}"/>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6C254269-10CA-4799-8B18-8F08185AFAE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C99DFB-57A5-4063-A5CA-4DF71C533DBF}"/>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1179930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A46DC-FA45-4F4B-91CD-33B378A66444}"/>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A67D017F-E694-4513-8D2D-6BC0D42F9DCE}"/>
              </a:ext>
            </a:extLst>
          </p:cNvPr>
          <p:cNvSpPr>
            <a:spLocks noGrp="1"/>
          </p:cNvSpPr>
          <p:nvPr>
            <p:ph sz="half" idx="1"/>
          </p:nvPr>
        </p:nvSpPr>
        <p:spPr>
          <a:xfrm>
            <a:off x="6286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D8F08A2-0F66-4A6C-915B-4A6515AB79F0}"/>
              </a:ext>
            </a:extLst>
          </p:cNvPr>
          <p:cNvSpPr>
            <a:spLocks noGrp="1"/>
          </p:cNvSpPr>
          <p:nvPr>
            <p:ph sz="half" idx="2"/>
          </p:nvPr>
        </p:nvSpPr>
        <p:spPr>
          <a:xfrm>
            <a:off x="46291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4879B7D-33B9-4345-B2E9-ED70C51CE857}"/>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2E3AADF4-6F83-48CD-88EF-47E75E2E632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D4FD277-A2D5-448D-BB75-9F201DA4ABC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1884656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F6BB0-4E88-49C7-9C6A-170BFF169437}"/>
              </a:ext>
            </a:extLst>
          </p:cNvPr>
          <p:cNvSpPr>
            <a:spLocks noGrp="1"/>
          </p:cNvSpPr>
          <p:nvPr>
            <p:ph type="title"/>
          </p:nvPr>
        </p:nvSpPr>
        <p:spPr>
          <a:xfrm>
            <a:off x="629841" y="273844"/>
            <a:ext cx="7886700" cy="994172"/>
          </a:xfrm>
        </p:spPr>
        <p:txBody>
          <a:bodyPr/>
          <a:lstStyle/>
          <a:p>
            <a:r>
              <a:rPr lang="fi-FI"/>
              <a:t>Muokkaa perustyyl. napsautt.</a:t>
            </a:r>
          </a:p>
        </p:txBody>
      </p:sp>
      <p:sp>
        <p:nvSpPr>
          <p:cNvPr id="3" name="Tekstin paikkamerkki 2">
            <a:extLst>
              <a:ext uri="{FF2B5EF4-FFF2-40B4-BE49-F238E27FC236}">
                <a16:creationId xmlns:a16="http://schemas.microsoft.com/office/drawing/2014/main" id="{51B3DD77-56CA-49F1-BADB-5AE38E2F0DC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4" name="Sisällön paikkamerkki 3">
            <a:extLst>
              <a:ext uri="{FF2B5EF4-FFF2-40B4-BE49-F238E27FC236}">
                <a16:creationId xmlns:a16="http://schemas.microsoft.com/office/drawing/2014/main" id="{40677CF1-256D-428F-91C8-0C9B4FCC8CE2}"/>
              </a:ext>
            </a:extLst>
          </p:cNvPr>
          <p:cNvSpPr>
            <a:spLocks noGrp="1"/>
          </p:cNvSpPr>
          <p:nvPr>
            <p:ph sz="half" idx="2"/>
          </p:nvPr>
        </p:nvSpPr>
        <p:spPr>
          <a:xfrm>
            <a:off x="629842" y="1878806"/>
            <a:ext cx="3868340"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79A5542-23F0-408A-A2E1-CC83710698B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6" name="Sisällön paikkamerkki 5">
            <a:extLst>
              <a:ext uri="{FF2B5EF4-FFF2-40B4-BE49-F238E27FC236}">
                <a16:creationId xmlns:a16="http://schemas.microsoft.com/office/drawing/2014/main" id="{AA738987-6F42-41CF-97CA-17DD14F0067D}"/>
              </a:ext>
            </a:extLst>
          </p:cNvPr>
          <p:cNvSpPr>
            <a:spLocks noGrp="1"/>
          </p:cNvSpPr>
          <p:nvPr>
            <p:ph sz="quarter" idx="4"/>
          </p:nvPr>
        </p:nvSpPr>
        <p:spPr>
          <a:xfrm>
            <a:off x="4629150" y="1878806"/>
            <a:ext cx="3887391"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C82FC62-2176-492C-895C-A64D7F49D867}"/>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8" name="Alatunnisteen paikkamerkki 7">
            <a:extLst>
              <a:ext uri="{FF2B5EF4-FFF2-40B4-BE49-F238E27FC236}">
                <a16:creationId xmlns:a16="http://schemas.microsoft.com/office/drawing/2014/main" id="{2F282C3B-4927-4817-A598-F944687ED2BE}"/>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669E2B35-347A-4CFF-A19A-B6FCE704AB2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910494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B286B2-BDDE-478B-9352-F107FC1C2B1A}"/>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DB3E4DE8-FF2E-43AA-9490-0778D4139FD5}"/>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4" name="Alatunnisteen paikkamerkki 3">
            <a:extLst>
              <a:ext uri="{FF2B5EF4-FFF2-40B4-BE49-F238E27FC236}">
                <a16:creationId xmlns:a16="http://schemas.microsoft.com/office/drawing/2014/main" id="{3F5AA3BE-CBD9-469F-A1A2-6ACFED1F89E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C069C8B-E2EC-4DDE-B5D4-A078D5945206}"/>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2621345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35DFD52-9B76-498A-93A3-AD9BB1E2D1F2}"/>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3" name="Alatunnisteen paikkamerkki 2">
            <a:extLst>
              <a:ext uri="{FF2B5EF4-FFF2-40B4-BE49-F238E27FC236}">
                <a16:creationId xmlns:a16="http://schemas.microsoft.com/office/drawing/2014/main" id="{9A2ECBDD-B28B-4E2E-8CC8-B5D9DAB2E82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0842DC7-8C83-4B06-8359-0121FB8A4935}"/>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2615105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3127B2-2182-4720-AF0A-D89840B976C5}"/>
              </a:ext>
            </a:extLst>
          </p:cNvPr>
          <p:cNvSpPr>
            <a:spLocks noGrp="1"/>
          </p:cNvSpPr>
          <p:nvPr>
            <p:ph type="title"/>
          </p:nvPr>
        </p:nvSpPr>
        <p:spPr>
          <a:xfrm>
            <a:off x="629841" y="342900"/>
            <a:ext cx="2949178" cy="1200150"/>
          </a:xfrm>
        </p:spPr>
        <p:txBody>
          <a:bodyPr anchor="b"/>
          <a:lstStyle>
            <a:lvl1pPr>
              <a:defRPr sz="2400"/>
            </a:lvl1pPr>
          </a:lstStyle>
          <a:p>
            <a:r>
              <a:rPr lang="fi-FI"/>
              <a:t>Muokkaa perustyyl. napsautt.</a:t>
            </a:r>
          </a:p>
        </p:txBody>
      </p:sp>
      <p:sp>
        <p:nvSpPr>
          <p:cNvPr id="3" name="Sisällön paikkamerkki 2">
            <a:extLst>
              <a:ext uri="{FF2B5EF4-FFF2-40B4-BE49-F238E27FC236}">
                <a16:creationId xmlns:a16="http://schemas.microsoft.com/office/drawing/2014/main" id="{7B3E912C-3926-439E-AFF7-CEF16AA5F75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A60F06-460C-4790-A4E3-EE9829064D9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BAB67FFA-9428-4F10-AF26-31BA4087A3C1}"/>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89BCB62F-936C-422B-861E-6D07592FF1C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FF367E8-25EF-4E73-930C-DC161E76524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45117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4" name="Kuva 6">
            <a:extLst>
              <a:ext uri="{FF2B5EF4-FFF2-40B4-BE49-F238E27FC236}">
                <a16:creationId xmlns:a16="http://schemas.microsoft.com/office/drawing/2014/main" id="{0F460406-3CA7-4EF8-ACDF-78ED465FB8B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8651" y="569119"/>
            <a:ext cx="879475" cy="44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A06AB993-08CA-4B71-A81C-C7F769484535}"/>
              </a:ext>
            </a:extLst>
          </p:cNvPr>
          <p:cNvSpPr>
            <a:spLocks noGrp="1"/>
          </p:cNvSpPr>
          <p:nvPr>
            <p:ph type="title"/>
          </p:nvPr>
        </p:nvSpPr>
        <p:spPr>
          <a:xfrm>
            <a:off x="1920240" y="520902"/>
            <a:ext cx="5043748" cy="688838"/>
          </a:xfrm>
        </p:spPr>
        <p:txBody>
          <a:bodyPr/>
          <a:lstStyle/>
          <a:p>
            <a:r>
              <a:rPr lang="fi-FI" dirty="0"/>
              <a:t>Muokkaa </a:t>
            </a:r>
            <a:r>
              <a:rPr lang="fi-FI" dirty="0" err="1"/>
              <a:t>perustyyl</a:t>
            </a:r>
            <a:r>
              <a:rPr lang="fi-FI" dirty="0"/>
              <a:t>.</a:t>
            </a:r>
          </a:p>
        </p:txBody>
      </p:sp>
      <p:sp>
        <p:nvSpPr>
          <p:cNvPr id="3" name="Sisällön paikkamerkki 2">
            <a:extLst>
              <a:ext uri="{FF2B5EF4-FFF2-40B4-BE49-F238E27FC236}">
                <a16:creationId xmlns:a16="http://schemas.microsoft.com/office/drawing/2014/main" id="{A26C239A-8D2D-4880-BB1E-E70E1616D0EB}"/>
              </a:ext>
            </a:extLst>
          </p:cNvPr>
          <p:cNvSpPr>
            <a:spLocks noGrp="1"/>
          </p:cNvSpPr>
          <p:nvPr>
            <p:ph idx="1"/>
          </p:nvPr>
        </p:nvSpPr>
        <p:spPr>
          <a:xfrm>
            <a:off x="628651" y="1369219"/>
            <a:ext cx="6335337" cy="3263504"/>
          </a:xfrm>
        </p:spPr>
        <p:txBody>
          <a:bodyPr/>
          <a:lstStyle>
            <a:lvl1pPr>
              <a:lnSpc>
                <a:spcPct val="100000"/>
              </a:lnSpc>
              <a:defRPr sz="1013"/>
            </a:lvl1pPr>
            <a:lvl2pPr>
              <a:lnSpc>
                <a:spcPct val="100000"/>
              </a:lnSpc>
              <a:defRPr sz="844"/>
            </a:lvl2pPr>
            <a:lvl3pPr>
              <a:lnSpc>
                <a:spcPct val="100000"/>
              </a:lnSpc>
              <a:defRPr/>
            </a:lvl3pPr>
            <a:lvl4pPr>
              <a:lnSpc>
                <a:spcPct val="100000"/>
              </a:lnSpc>
              <a:defRPr/>
            </a:lvl4pPr>
            <a:lvl5pPr>
              <a:lnSpc>
                <a:spcPct val="100000"/>
              </a:lnSpc>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3">
            <a:extLst>
              <a:ext uri="{FF2B5EF4-FFF2-40B4-BE49-F238E27FC236}">
                <a16:creationId xmlns:a16="http://schemas.microsoft.com/office/drawing/2014/main" id="{40E6C78A-F57E-4316-9AEB-51FAC2ED71F5}"/>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6" name="Alatunnisteen paikkamerkki 4">
            <a:extLst>
              <a:ext uri="{FF2B5EF4-FFF2-40B4-BE49-F238E27FC236}">
                <a16:creationId xmlns:a16="http://schemas.microsoft.com/office/drawing/2014/main" id="{45EF64AB-934D-4B3E-BB93-F745223B932C}"/>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F1E03A08-8035-498D-BB96-2AC5705E94F0}"/>
              </a:ext>
            </a:extLst>
          </p:cNvPr>
          <p:cNvSpPr>
            <a:spLocks noGrp="1"/>
          </p:cNvSpPr>
          <p:nvPr>
            <p:ph type="sldNum" sz="quarter" idx="12"/>
          </p:nvPr>
        </p:nvSpPr>
        <p:spPr/>
        <p:txBody>
          <a:bodyPr/>
          <a:lstStyle>
            <a:lvl1pPr>
              <a:defRPr/>
            </a:lvl1pPr>
          </a:lstStyle>
          <a:p>
            <a:pPr>
              <a:defRPr/>
            </a:pPr>
            <a:fld id="{5CE3A387-EBFE-4834-8A1A-F34CC7C1400C}" type="slidenum">
              <a:rPr lang="fi-FI"/>
              <a:pPr>
                <a:defRPr/>
              </a:pPr>
              <a:t>‹#›</a:t>
            </a:fld>
            <a:endParaRPr lang="fi-FI"/>
          </a:p>
        </p:txBody>
      </p:sp>
    </p:spTree>
    <p:extLst>
      <p:ext uri="{BB962C8B-B14F-4D97-AF65-F5344CB8AC3E}">
        <p14:creationId xmlns:p14="http://schemas.microsoft.com/office/powerpoint/2010/main" val="25016309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03DB94-91A7-4491-9772-9E7094AAA0F6}"/>
              </a:ext>
            </a:extLst>
          </p:cNvPr>
          <p:cNvSpPr>
            <a:spLocks noGrp="1"/>
          </p:cNvSpPr>
          <p:nvPr>
            <p:ph type="title"/>
          </p:nvPr>
        </p:nvSpPr>
        <p:spPr>
          <a:xfrm>
            <a:off x="629841" y="342900"/>
            <a:ext cx="2949178" cy="1200150"/>
          </a:xfrm>
        </p:spPr>
        <p:txBody>
          <a:bodyPr anchor="b"/>
          <a:lstStyle>
            <a:lvl1pPr>
              <a:defRPr sz="2400"/>
            </a:lvl1pPr>
          </a:lstStyle>
          <a:p>
            <a:r>
              <a:rPr lang="fi-FI"/>
              <a:t>Muokkaa perustyyl. napsautt.</a:t>
            </a:r>
          </a:p>
        </p:txBody>
      </p:sp>
      <p:sp>
        <p:nvSpPr>
          <p:cNvPr id="3" name="Kuvan paikkamerkki 2">
            <a:extLst>
              <a:ext uri="{FF2B5EF4-FFF2-40B4-BE49-F238E27FC236}">
                <a16:creationId xmlns:a16="http://schemas.microsoft.com/office/drawing/2014/main" id="{E0E3A6BB-E4EB-4548-A61F-F0E5848F86A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ED85E76C-E786-4ED9-AE91-E7931660F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0FE9EE99-7AC0-4C58-8090-DC2C6975BBDA}"/>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018B42E8-8BAE-4322-9A0C-8412BB26F27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A75D8C4-25FE-4C65-89AC-39CD83B22B67}"/>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572704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51A615-306C-472A-A62F-3ABCBCE1F16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E5346E58-5567-4D22-9E14-25E5009191F4}"/>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8273952-65D3-452C-B639-828C2581725C}"/>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78DE3BB1-A00A-4C93-BB3B-94C4E3A363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8E9C561-1A8E-4936-860F-8935A68A5B03}"/>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899292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4565A12-E98B-470C-83EA-24542F276BED}"/>
              </a:ext>
            </a:extLst>
          </p:cNvPr>
          <p:cNvSpPr>
            <a:spLocks noGrp="1"/>
          </p:cNvSpPr>
          <p:nvPr>
            <p:ph type="title" orient="vert"/>
          </p:nvPr>
        </p:nvSpPr>
        <p:spPr>
          <a:xfrm>
            <a:off x="6543675" y="273844"/>
            <a:ext cx="1971675" cy="4358879"/>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E3FCEA4F-1056-4412-943E-7D4079CBBB08}"/>
              </a:ext>
            </a:extLst>
          </p:cNvPr>
          <p:cNvSpPr>
            <a:spLocks noGrp="1"/>
          </p:cNvSpPr>
          <p:nvPr>
            <p:ph type="body" orient="vert" idx="1"/>
          </p:nvPr>
        </p:nvSpPr>
        <p:spPr>
          <a:xfrm>
            <a:off x="628650" y="273844"/>
            <a:ext cx="5800725" cy="4358879"/>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5143863-E033-47FE-9651-9E511F2740AF}"/>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0F608B87-5FE7-4282-830A-FBD5F8C485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93656DD-BCA4-46DD-9F00-A950D3EAF43C}"/>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0533099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857250"/>
          </a:xfrm>
        </p:spPr>
        <p:txBody>
          <a:bodyPr/>
          <a:lstStyle>
            <a:lvl1pPr>
              <a:defRPr/>
            </a:lvl1pPr>
          </a:lstStyle>
          <a:p>
            <a:r>
              <a:rPr lang="fi-FI"/>
              <a:t>Click to edit Master title style</a:t>
            </a:r>
          </a:p>
        </p:txBody>
      </p:sp>
      <p:sp>
        <p:nvSpPr>
          <p:cNvPr id="1126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i-FI"/>
              <a:t>Click to edit Master subtitle style</a:t>
            </a:r>
          </a:p>
        </p:txBody>
      </p:sp>
      <p:sp>
        <p:nvSpPr>
          <p:cNvPr id="4" name="Rectangle 4"/>
          <p:cNvSpPr>
            <a:spLocks noGrp="1" noChangeArrowheads="1"/>
          </p:cNvSpPr>
          <p:nvPr>
            <p:ph type="dt" sz="half" idx="10"/>
          </p:nvPr>
        </p:nvSpPr>
        <p:spPr>
          <a:xfrm>
            <a:off x="685800" y="4686300"/>
            <a:ext cx="1905000" cy="342900"/>
          </a:xfrm>
        </p:spPr>
        <p:txBody>
          <a:bodyPr/>
          <a:lstStyle>
            <a:lvl1pPr>
              <a:defRPr sz="1050" smtClean="0">
                <a:solidFill>
                  <a:schemeClr val="bg1"/>
                </a:solidFill>
                <a:latin typeface="Frutiger 55 Roman" pitchFamily="32" charset="0"/>
              </a:defRPr>
            </a:lvl1pPr>
          </a:lstStyle>
          <a:p>
            <a:pPr>
              <a:defRPr/>
            </a:pPr>
            <a:r>
              <a:rPr lang="fi-FI">
                <a:solidFill>
                  <a:srgbClr val="FFFFFF"/>
                </a:solidFill>
              </a:rPr>
              <a:t>ARA Jarmo Lindén 5.11.2010</a:t>
            </a:r>
            <a:endParaRPr lang="fi-FI" sz="3000">
              <a:solidFill>
                <a:srgbClr val="FFFFFF"/>
              </a:solidFill>
              <a:latin typeface="Frutiger 65 Bold" pitchFamily="32" charset="0"/>
            </a:endParaRPr>
          </a:p>
        </p:txBody>
      </p:sp>
      <p:sp>
        <p:nvSpPr>
          <p:cNvPr id="5" name="Rectangle 5"/>
          <p:cNvSpPr>
            <a:spLocks noGrp="1" noChangeArrowheads="1"/>
          </p:cNvSpPr>
          <p:nvPr>
            <p:ph type="ftr" sz="quarter" idx="11"/>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50">
                <a:latin typeface="Arial" charset="0"/>
              </a:defRPr>
            </a:lvl1pPr>
          </a:lstStyle>
          <a:p>
            <a:pPr>
              <a:defRPr/>
            </a:pPr>
            <a:endParaRPr lang="fi-FI">
              <a:solidFill>
                <a:srgbClr val="000000"/>
              </a:solidFill>
            </a:endParaRPr>
          </a:p>
        </p:txBody>
      </p:sp>
      <p:sp>
        <p:nvSpPr>
          <p:cNvPr id="6" name="Rectangle 6"/>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atin typeface="Arial" charset="0"/>
              </a:defRPr>
            </a:lvl1pPr>
          </a:lstStyle>
          <a:p>
            <a:pPr>
              <a:defRPr/>
            </a:pPr>
            <a:fld id="{53D9B447-F347-46F8-A6FD-F39C9B63538F}" type="slidenum">
              <a:rPr lang="fi-FI">
                <a:solidFill>
                  <a:srgbClr val="000000"/>
                </a:solidFill>
              </a:rPr>
              <a:pPr>
                <a:defRPr/>
              </a:pPr>
              <a:t>‹#›</a:t>
            </a:fld>
            <a:endParaRPr lang="fi-FI">
              <a:solidFill>
                <a:srgbClr val="000000"/>
              </a:solidFill>
            </a:endParaRPr>
          </a:p>
        </p:txBody>
      </p:sp>
    </p:spTree>
    <p:extLst>
      <p:ext uri="{BB962C8B-B14F-4D97-AF65-F5344CB8AC3E}">
        <p14:creationId xmlns:p14="http://schemas.microsoft.com/office/powerpoint/2010/main" val="20427631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7260432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i-FI"/>
              <a:t>Muokkaa tekstin perustyylejä napsauttamalla</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7066574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295900" y="1714500"/>
            <a:ext cx="32385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8531727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57200" y="205979"/>
            <a:ext cx="8229600" cy="85725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0849751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0590887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325207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D5F7FF-B42A-486D-8660-175E1998310C}"/>
              </a:ext>
            </a:extLst>
          </p:cNvPr>
          <p:cNvSpPr>
            <a:spLocks noGrp="1"/>
          </p:cNvSpPr>
          <p:nvPr>
            <p:ph type="title"/>
          </p:nvPr>
        </p:nvSpPr>
        <p:spPr>
          <a:xfrm>
            <a:off x="623888" y="1282305"/>
            <a:ext cx="7886700" cy="2139553"/>
          </a:xfrm>
        </p:spPr>
        <p:txBody>
          <a:bodyPr anchor="b"/>
          <a:lstStyle>
            <a:lvl1pPr>
              <a:defRPr sz="3375"/>
            </a:lvl1pPr>
          </a:lstStyle>
          <a:p>
            <a:r>
              <a:rPr lang="fi-FI"/>
              <a:t>Muokkaa perustyyl. napsautt.</a:t>
            </a:r>
          </a:p>
        </p:txBody>
      </p:sp>
      <p:sp>
        <p:nvSpPr>
          <p:cNvPr id="3" name="Tekstin paikkamerkki 2">
            <a:extLst>
              <a:ext uri="{FF2B5EF4-FFF2-40B4-BE49-F238E27FC236}">
                <a16:creationId xmlns:a16="http://schemas.microsoft.com/office/drawing/2014/main" id="{A3AA6325-4020-40C7-B010-2846D597F273}"/>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A5F4EC84-A7A1-4F6C-B2EA-634FC0B1613B}"/>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5" name="Alatunnisteen paikkamerkki 4">
            <a:extLst>
              <a:ext uri="{FF2B5EF4-FFF2-40B4-BE49-F238E27FC236}">
                <a16:creationId xmlns:a16="http://schemas.microsoft.com/office/drawing/2014/main" id="{0F6F3142-4266-46EE-9494-B6FD150F934B}"/>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057A47C1-7B5E-4AE3-8097-88BBA691C570}"/>
              </a:ext>
            </a:extLst>
          </p:cNvPr>
          <p:cNvSpPr>
            <a:spLocks noGrp="1"/>
          </p:cNvSpPr>
          <p:nvPr>
            <p:ph type="sldNum" sz="quarter" idx="12"/>
          </p:nvPr>
        </p:nvSpPr>
        <p:spPr/>
        <p:txBody>
          <a:bodyPr/>
          <a:lstStyle>
            <a:lvl1pPr>
              <a:defRPr/>
            </a:lvl1pPr>
          </a:lstStyle>
          <a:p>
            <a:pPr>
              <a:defRPr/>
            </a:pPr>
            <a:fld id="{6F59C8B2-0474-4AA4-93E7-35BE3A666B20}" type="slidenum">
              <a:rPr lang="fi-FI"/>
              <a:pPr>
                <a:defRPr/>
              </a:pPr>
              <a:t>‹#›</a:t>
            </a:fld>
            <a:endParaRPr lang="fi-FI"/>
          </a:p>
        </p:txBody>
      </p:sp>
    </p:spTree>
    <p:extLst>
      <p:ext uri="{BB962C8B-B14F-4D97-AF65-F5344CB8AC3E}">
        <p14:creationId xmlns:p14="http://schemas.microsoft.com/office/powerpoint/2010/main" val="4182046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04787"/>
            <a:ext cx="3008313" cy="871538"/>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4232436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i-FI" noProof="0"/>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8248832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8748410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934200" y="548878"/>
            <a:ext cx="1676400" cy="4137422"/>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1905000" y="548878"/>
            <a:ext cx="4876800" cy="4137422"/>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11858595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857500" y="548879"/>
            <a:ext cx="5753100" cy="342900"/>
          </a:xfrm>
        </p:spPr>
        <p:txBody>
          <a:bodyPr/>
          <a:lstStyle/>
          <a:p>
            <a:r>
              <a:rPr lang="fi-FI"/>
              <a:t>Muokkaa perustyyl. napsautt.</a:t>
            </a:r>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23514951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ClipArt" preserve="1">
  <p:cSld name="Otsikko, teksti ja ClipArt-kuva">
    <p:spTree>
      <p:nvGrpSpPr>
        <p:cNvPr id="1" name=""/>
        <p:cNvGrpSpPr/>
        <p:nvPr/>
      </p:nvGrpSpPr>
      <p:grpSpPr>
        <a:xfrm>
          <a:off x="0" y="0"/>
          <a:ext cx="0" cy="0"/>
          <a:chOff x="0" y="0"/>
          <a:chExt cx="0" cy="0"/>
        </a:xfrm>
      </p:grpSpPr>
      <p:sp>
        <p:nvSpPr>
          <p:cNvPr id="2" name="Otsikko 1"/>
          <p:cNvSpPr>
            <a:spLocks noGrp="1"/>
          </p:cNvSpPr>
          <p:nvPr>
            <p:ph type="title"/>
          </p:nvPr>
        </p:nvSpPr>
        <p:spPr>
          <a:xfrm>
            <a:off x="2857500" y="548879"/>
            <a:ext cx="5753100" cy="342900"/>
          </a:xfrm>
        </p:spPr>
        <p:txBody>
          <a:bodyPr/>
          <a:lstStyle/>
          <a:p>
            <a:r>
              <a:rPr lang="fi-FI"/>
              <a:t>Muokkaa perustyyl. napsautt.</a:t>
            </a:r>
          </a:p>
        </p:txBody>
      </p:sp>
      <p:sp>
        <p:nvSpPr>
          <p:cNvPr id="3" name="Tekstin paikkamerkki 2"/>
          <p:cNvSpPr>
            <a:spLocks noGrp="1"/>
          </p:cNvSpPr>
          <p:nvPr>
            <p:ph type="body"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lipArt-paikkamerkki 3"/>
          <p:cNvSpPr>
            <a:spLocks noGrp="1"/>
          </p:cNvSpPr>
          <p:nvPr>
            <p:ph type="clipArt" sz="half" idx="2"/>
          </p:nvPr>
        </p:nvSpPr>
        <p:spPr>
          <a:xfrm>
            <a:off x="5295900" y="1714500"/>
            <a:ext cx="3238500" cy="2971800"/>
          </a:xfrm>
        </p:spPr>
        <p:txBody>
          <a:bodyPr/>
          <a:lstStyle/>
          <a:p>
            <a:pPr lvl="0"/>
            <a:endParaRPr lang="fi-FI" noProof="0"/>
          </a:p>
        </p:txBody>
      </p:sp>
      <p:sp>
        <p:nvSpPr>
          <p:cNvPr id="5" name="Rectangle 4"/>
          <p:cNvSpPr>
            <a:spLocks noGrp="1" noChangeArrowheads="1"/>
          </p:cNvSpPr>
          <p:nvPr>
            <p:ph type="dt" sz="half" idx="10"/>
          </p:nvPr>
        </p:nvSpPr>
        <p:spPr>
          <a:ln/>
        </p:spPr>
        <p:txBody>
          <a:bodyPr/>
          <a:lstStyle>
            <a:lvl1pPr>
              <a:defRPr/>
            </a:lvl1pPr>
          </a:lstStyle>
          <a:p>
            <a:pPr>
              <a:defRPr/>
            </a:pPr>
            <a:r>
              <a:rPr lang="fi-FI">
                <a:solidFill>
                  <a:srgbClr val="000000"/>
                </a:solidFill>
              </a:rPr>
              <a:t>ARA Jarmo Lindén 5.11.2010</a:t>
            </a:r>
          </a:p>
        </p:txBody>
      </p:sp>
    </p:spTree>
    <p:extLst>
      <p:ext uri="{BB962C8B-B14F-4D97-AF65-F5344CB8AC3E}">
        <p14:creationId xmlns:p14="http://schemas.microsoft.com/office/powerpoint/2010/main" val="39505158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Peruskalv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1"/>
              <a:t>Muokkaa perustyyl. napsautt.</a:t>
            </a:r>
          </a:p>
        </p:txBody>
      </p:sp>
      <p:sp>
        <p:nvSpPr>
          <p:cNvPr id="3" name="Content Placeholder 2"/>
          <p:cNvSpPr>
            <a:spLocks noGrp="1"/>
          </p:cNvSpPr>
          <p:nvPr>
            <p:ph idx="1"/>
          </p:nvPr>
        </p:nvSpPr>
        <p:spPr/>
        <p:txBody>
          <a:bodyPr/>
          <a:lstStyle/>
          <a:p>
            <a:pPr lvl="0"/>
            <a:r>
              <a:rPr lang="fi-FI" noProof="1"/>
              <a:t>Muokkaa tekstin perustyylejä napsauttamalla</a:t>
            </a:r>
          </a:p>
          <a:p>
            <a:pPr lvl="1"/>
            <a:r>
              <a:rPr lang="fi-FI" noProof="1"/>
              <a:t>toinen taso</a:t>
            </a:r>
          </a:p>
          <a:p>
            <a:pPr lvl="2"/>
            <a:r>
              <a:rPr lang="fi-FI" noProof="1"/>
              <a:t>kolmas taso</a:t>
            </a:r>
          </a:p>
          <a:p>
            <a:pPr lvl="3"/>
            <a:r>
              <a:rPr lang="fi-FI" noProof="1"/>
              <a:t>neljäs taso</a:t>
            </a:r>
          </a:p>
          <a:p>
            <a:pPr lvl="4"/>
            <a:r>
              <a:rPr lang="fi-FI" noProof="1"/>
              <a:t>viides taso</a:t>
            </a:r>
          </a:p>
        </p:txBody>
      </p:sp>
      <p:sp>
        <p:nvSpPr>
          <p:cNvPr id="7" name="Text Placeholder 9"/>
          <p:cNvSpPr>
            <a:spLocks noGrp="1"/>
          </p:cNvSpPr>
          <p:nvPr>
            <p:ph type="body" sz="quarter" idx="14"/>
          </p:nvPr>
        </p:nvSpPr>
        <p:spPr>
          <a:xfrm>
            <a:off x="539553" y="4785996"/>
            <a:ext cx="3024336" cy="135015"/>
          </a:xfrm>
        </p:spPr>
        <p:txBody>
          <a:bodyPr/>
          <a:lstStyle>
            <a:lvl1pPr>
              <a:lnSpc>
                <a:spcPts val="975"/>
              </a:lnSpc>
              <a:defRPr sz="900"/>
            </a:lvl1pPr>
          </a:lstStyle>
          <a:p>
            <a:pPr lvl="0"/>
            <a:r>
              <a:rPr lang="fi-FI" noProof="1"/>
              <a:t>Muokkaa tekstin perustyylejä napsauttamalla</a:t>
            </a:r>
          </a:p>
        </p:txBody>
      </p:sp>
      <p:sp>
        <p:nvSpPr>
          <p:cNvPr id="5" name="Footer Placeholder 4"/>
          <p:cNvSpPr>
            <a:spLocks noGrp="1"/>
          </p:cNvSpPr>
          <p:nvPr>
            <p:ph type="ftr" sz="quarter" idx="15"/>
          </p:nvPr>
        </p:nvSpPr>
        <p:spPr>
          <a:xfrm>
            <a:off x="3348038" y="4962525"/>
            <a:ext cx="2303462" cy="134541"/>
          </a:xfrm>
          <a:prstGeom prst="rect">
            <a:avLst/>
          </a:prstGeom>
        </p:spPr>
        <p:txBody>
          <a:bodyPr/>
          <a:lstStyle>
            <a:lvl1pPr>
              <a:defRPr noProof="0"/>
            </a:lvl1pPr>
          </a:lstStyle>
          <a:p>
            <a:pPr eaLnBrk="1" hangingPunct="1">
              <a:defRPr/>
            </a:pPr>
            <a:r>
              <a:rPr lang="fi-FI">
                <a:solidFill>
                  <a:srgbClr val="000000"/>
                </a:solidFill>
                <a:latin typeface="Arial" pitchFamily="34" charset="0"/>
                <a:ea typeface="ヒラギノ角ゴ Pro W3"/>
              </a:rPr>
              <a:t>Esittäjän nimi alatunnisteeseen</a:t>
            </a:r>
          </a:p>
        </p:txBody>
      </p:sp>
      <p:sp>
        <p:nvSpPr>
          <p:cNvPr id="6" name="Slide Number Placeholder 5"/>
          <p:cNvSpPr>
            <a:spLocks noGrp="1"/>
          </p:cNvSpPr>
          <p:nvPr>
            <p:ph type="sldNum" sz="quarter" idx="16"/>
          </p:nvPr>
        </p:nvSpPr>
        <p:spPr>
          <a:xfrm>
            <a:off x="6553201" y="4962525"/>
            <a:ext cx="2232025" cy="134541"/>
          </a:xfrm>
          <a:prstGeom prst="rect">
            <a:avLst/>
          </a:prstGeom>
        </p:spPr>
        <p:txBody>
          <a:bodyPr/>
          <a:lstStyle>
            <a:lvl1pPr>
              <a:defRPr noProof="0"/>
            </a:lvl1pPr>
          </a:lstStyle>
          <a:p>
            <a:pPr eaLnBrk="1" hangingPunct="1">
              <a:defRPr/>
            </a:pPr>
            <a:fld id="{C2051E17-CFAC-4109-9161-74619514E85C}" type="slidenum">
              <a:rPr lang="fi-FI">
                <a:solidFill>
                  <a:srgbClr val="000000"/>
                </a:solidFill>
                <a:latin typeface="Arial" pitchFamily="34" charset="0"/>
                <a:ea typeface="ヒラギノ角ゴ Pro W3"/>
              </a:rPr>
              <a:pPr eaLnBrk="1" hangingPunct="1">
                <a:defRPr/>
              </a:pPr>
              <a:t>‹#›</a:t>
            </a:fld>
            <a:endParaRPr lang="fi-FI">
              <a:solidFill>
                <a:srgbClr val="000000"/>
              </a:solidFill>
              <a:latin typeface="Arial" pitchFamily="34" charset="0"/>
              <a:ea typeface="ヒラギノ角ゴ Pro W3"/>
            </a:endParaRPr>
          </a:p>
        </p:txBody>
      </p:sp>
    </p:spTree>
    <p:extLst>
      <p:ext uri="{BB962C8B-B14F-4D97-AF65-F5344CB8AC3E}">
        <p14:creationId xmlns:p14="http://schemas.microsoft.com/office/powerpoint/2010/main" val="172255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0D8772-7F78-4B0A-8281-C8DDD3A31600}"/>
              </a:ext>
            </a:extLst>
          </p:cNvPr>
          <p:cNvSpPr>
            <a:spLocks noGrp="1"/>
          </p:cNvSpPr>
          <p:nvPr>
            <p:ph type="ctrTitle"/>
          </p:nvPr>
        </p:nvSpPr>
        <p:spPr>
          <a:xfrm>
            <a:off x="1143000" y="841772"/>
            <a:ext cx="6858000" cy="1790700"/>
          </a:xfrm>
        </p:spPr>
        <p:txBody>
          <a:bodyPr anchor="b">
            <a:normAutofit/>
          </a:bodyPr>
          <a:lstStyle>
            <a:lvl1pPr algn="ctr">
              <a:defRPr sz="3600"/>
            </a:lvl1pPr>
          </a:lstStyle>
          <a:p>
            <a:r>
              <a:rPr lang="fi-FI" dirty="0"/>
              <a:t>Muokkaa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2D867103-5D6F-475F-B115-86AC6B0C42C0}"/>
              </a:ext>
            </a:extLst>
          </p:cNvPr>
          <p:cNvSpPr>
            <a:spLocks noGrp="1"/>
          </p:cNvSpPr>
          <p:nvPr>
            <p:ph type="subTitle" idx="1"/>
          </p:nvPr>
        </p:nvSpPr>
        <p:spPr>
          <a:xfrm>
            <a:off x="1143000" y="2701528"/>
            <a:ext cx="6858000" cy="1241822"/>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1898B99D-CB58-42D3-9D3F-811A9F328005}"/>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24580F70-203C-48B9-B86B-3F170A09197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327724-2610-4894-BE73-37F17D15CD08}"/>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2514175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6AB993-08CA-4B71-A81C-C7F769484535}"/>
              </a:ext>
            </a:extLst>
          </p:cNvPr>
          <p:cNvSpPr>
            <a:spLocks noGrp="1"/>
          </p:cNvSpPr>
          <p:nvPr>
            <p:ph type="title"/>
          </p:nvPr>
        </p:nvSpPr>
        <p:spPr>
          <a:xfrm>
            <a:off x="1920240" y="520902"/>
            <a:ext cx="5043748" cy="688838"/>
          </a:xfrm>
        </p:spPr>
        <p:txBody>
          <a:bodyPr/>
          <a:lstStyle/>
          <a:p>
            <a:r>
              <a:rPr lang="fi-FI" dirty="0"/>
              <a:t>Muokkaa </a:t>
            </a:r>
            <a:r>
              <a:rPr lang="fi-FI" dirty="0" err="1"/>
              <a:t>perustyyl</a:t>
            </a:r>
            <a:r>
              <a:rPr lang="fi-FI" dirty="0"/>
              <a:t>.</a:t>
            </a:r>
          </a:p>
        </p:txBody>
      </p:sp>
      <p:sp>
        <p:nvSpPr>
          <p:cNvPr id="3" name="Sisällön paikkamerkki 2">
            <a:extLst>
              <a:ext uri="{FF2B5EF4-FFF2-40B4-BE49-F238E27FC236}">
                <a16:creationId xmlns:a16="http://schemas.microsoft.com/office/drawing/2014/main" id="{A26C239A-8D2D-4880-BB1E-E70E1616D0EB}"/>
              </a:ext>
            </a:extLst>
          </p:cNvPr>
          <p:cNvSpPr>
            <a:spLocks noGrp="1"/>
          </p:cNvSpPr>
          <p:nvPr>
            <p:ph idx="1"/>
          </p:nvPr>
        </p:nvSpPr>
        <p:spPr>
          <a:xfrm>
            <a:off x="628650" y="1369219"/>
            <a:ext cx="6335337" cy="3263504"/>
          </a:xfrm>
        </p:spPr>
        <p:txBody>
          <a:bodyPr/>
          <a:lstStyle>
            <a:lvl1pPr>
              <a:lnSpc>
                <a:spcPct val="100000"/>
              </a:lnSpc>
              <a:defRPr sz="1350"/>
            </a:lvl1pPr>
            <a:lvl2pPr>
              <a:lnSpc>
                <a:spcPct val="100000"/>
              </a:lnSpc>
              <a:defRPr sz="1125"/>
            </a:lvl2pPr>
            <a:lvl3pPr>
              <a:lnSpc>
                <a:spcPct val="100000"/>
              </a:lnSpc>
              <a:defRPr/>
            </a:lvl3pPr>
            <a:lvl4pPr>
              <a:lnSpc>
                <a:spcPct val="100000"/>
              </a:lnSpc>
              <a:defRPr/>
            </a:lvl4pPr>
            <a:lvl5pPr>
              <a:lnSpc>
                <a:spcPct val="100000"/>
              </a:lnSpc>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938B4B47-127E-48C5-B522-FEF7DEB31D24}"/>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FC4FD0C4-8E9C-4003-9939-24600601D24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56A4FD2-9E75-4BD7-B21F-6EAB6F38ABB8}"/>
              </a:ext>
            </a:extLst>
          </p:cNvPr>
          <p:cNvSpPr>
            <a:spLocks noGrp="1"/>
          </p:cNvSpPr>
          <p:nvPr>
            <p:ph type="sldNum" sz="quarter" idx="12"/>
          </p:nvPr>
        </p:nvSpPr>
        <p:spPr/>
        <p:txBody>
          <a:bodyPr/>
          <a:lstStyle/>
          <a:p>
            <a:fld id="{43399F7C-547D-4F7E-82EA-09E303C29C55}" type="slidenum">
              <a:rPr lang="fi-FI" smtClean="0"/>
              <a:t>‹#›</a:t>
            </a:fld>
            <a:endParaRPr lang="fi-FI"/>
          </a:p>
        </p:txBody>
      </p:sp>
      <p:pic>
        <p:nvPicPr>
          <p:cNvPr id="7" name="Kuva 6">
            <a:extLst>
              <a:ext uri="{FF2B5EF4-FFF2-40B4-BE49-F238E27FC236}">
                <a16:creationId xmlns:a16="http://schemas.microsoft.com/office/drawing/2014/main" id="{13555276-DD1B-401C-911C-0C80EE881E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1" y="569245"/>
            <a:ext cx="879071" cy="445396"/>
          </a:xfrm>
          <a:prstGeom prst="rect">
            <a:avLst/>
          </a:prstGeom>
        </p:spPr>
      </p:pic>
    </p:spTree>
    <p:extLst>
      <p:ext uri="{BB962C8B-B14F-4D97-AF65-F5344CB8AC3E}">
        <p14:creationId xmlns:p14="http://schemas.microsoft.com/office/powerpoint/2010/main" val="13565183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D5F7FF-B42A-486D-8660-175E1998310C}"/>
              </a:ext>
            </a:extLst>
          </p:cNvPr>
          <p:cNvSpPr>
            <a:spLocks noGrp="1"/>
          </p:cNvSpPr>
          <p:nvPr>
            <p:ph type="title"/>
          </p:nvPr>
        </p:nvSpPr>
        <p:spPr>
          <a:xfrm>
            <a:off x="623888" y="1282304"/>
            <a:ext cx="7886700" cy="2139553"/>
          </a:xfrm>
        </p:spPr>
        <p:txBody>
          <a:bodyPr anchor="b"/>
          <a:lstStyle>
            <a:lvl1pPr>
              <a:defRPr sz="4500"/>
            </a:lvl1pPr>
          </a:lstStyle>
          <a:p>
            <a:r>
              <a:rPr lang="fi-FI"/>
              <a:t>Muokkaa perustyyl. napsautt.</a:t>
            </a:r>
          </a:p>
        </p:txBody>
      </p:sp>
      <p:sp>
        <p:nvSpPr>
          <p:cNvPr id="3" name="Tekstin paikkamerkki 2">
            <a:extLst>
              <a:ext uri="{FF2B5EF4-FFF2-40B4-BE49-F238E27FC236}">
                <a16:creationId xmlns:a16="http://schemas.microsoft.com/office/drawing/2014/main" id="{A3AA6325-4020-40C7-B010-2846D597F27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5F8E2E39-75B1-4A15-B064-440C7FB8B044}"/>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6C254269-10CA-4799-8B18-8F08185AFAE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C99DFB-57A5-4063-A5CA-4DF71C533DBF}"/>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96984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A46DC-FA45-4F4B-91CD-33B378A66444}"/>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A67D017F-E694-4513-8D2D-6BC0D42F9DCE}"/>
              </a:ext>
            </a:extLst>
          </p:cNvPr>
          <p:cNvSpPr>
            <a:spLocks noGrp="1"/>
          </p:cNvSpPr>
          <p:nvPr>
            <p:ph sz="half" idx="1"/>
          </p:nvPr>
        </p:nvSpPr>
        <p:spPr>
          <a:xfrm>
            <a:off x="6286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D8F08A2-0F66-4A6C-915B-4A6515AB79F0}"/>
              </a:ext>
            </a:extLst>
          </p:cNvPr>
          <p:cNvSpPr>
            <a:spLocks noGrp="1"/>
          </p:cNvSpPr>
          <p:nvPr>
            <p:ph sz="half" idx="2"/>
          </p:nvPr>
        </p:nvSpPr>
        <p:spPr>
          <a:xfrm>
            <a:off x="46291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64C0FBD1-C417-4129-9768-F286C1F27C1E}"/>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6" name="Alatunnisteen paikkamerkki 4">
            <a:extLst>
              <a:ext uri="{FF2B5EF4-FFF2-40B4-BE49-F238E27FC236}">
                <a16:creationId xmlns:a16="http://schemas.microsoft.com/office/drawing/2014/main" id="{BF193C5D-D4FC-4F39-86FD-0D53D725D48F}"/>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8A912214-9A89-476B-BC72-544B8AFD4CD8}"/>
              </a:ext>
            </a:extLst>
          </p:cNvPr>
          <p:cNvSpPr>
            <a:spLocks noGrp="1"/>
          </p:cNvSpPr>
          <p:nvPr>
            <p:ph type="sldNum" sz="quarter" idx="12"/>
          </p:nvPr>
        </p:nvSpPr>
        <p:spPr/>
        <p:txBody>
          <a:bodyPr/>
          <a:lstStyle>
            <a:lvl1pPr>
              <a:defRPr/>
            </a:lvl1pPr>
          </a:lstStyle>
          <a:p>
            <a:pPr>
              <a:defRPr/>
            </a:pPr>
            <a:fld id="{C7581F18-F968-4DEC-A253-46D1A67A7928}" type="slidenum">
              <a:rPr lang="fi-FI"/>
              <a:pPr>
                <a:defRPr/>
              </a:pPr>
              <a:t>‹#›</a:t>
            </a:fld>
            <a:endParaRPr lang="fi-FI"/>
          </a:p>
        </p:txBody>
      </p:sp>
    </p:spTree>
    <p:extLst>
      <p:ext uri="{BB962C8B-B14F-4D97-AF65-F5344CB8AC3E}">
        <p14:creationId xmlns:p14="http://schemas.microsoft.com/office/powerpoint/2010/main" val="28119612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A46DC-FA45-4F4B-91CD-33B378A66444}"/>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A67D017F-E694-4513-8D2D-6BC0D42F9DCE}"/>
              </a:ext>
            </a:extLst>
          </p:cNvPr>
          <p:cNvSpPr>
            <a:spLocks noGrp="1"/>
          </p:cNvSpPr>
          <p:nvPr>
            <p:ph sz="half" idx="1"/>
          </p:nvPr>
        </p:nvSpPr>
        <p:spPr>
          <a:xfrm>
            <a:off x="6286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D8F08A2-0F66-4A6C-915B-4A6515AB79F0}"/>
              </a:ext>
            </a:extLst>
          </p:cNvPr>
          <p:cNvSpPr>
            <a:spLocks noGrp="1"/>
          </p:cNvSpPr>
          <p:nvPr>
            <p:ph sz="half" idx="2"/>
          </p:nvPr>
        </p:nvSpPr>
        <p:spPr>
          <a:xfrm>
            <a:off x="46291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4879B7D-33B9-4345-B2E9-ED70C51CE857}"/>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2E3AADF4-6F83-48CD-88EF-47E75E2E632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D4FD277-A2D5-448D-BB75-9F201DA4ABC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6037300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F6BB0-4E88-49C7-9C6A-170BFF169437}"/>
              </a:ext>
            </a:extLst>
          </p:cNvPr>
          <p:cNvSpPr>
            <a:spLocks noGrp="1"/>
          </p:cNvSpPr>
          <p:nvPr>
            <p:ph type="title"/>
          </p:nvPr>
        </p:nvSpPr>
        <p:spPr>
          <a:xfrm>
            <a:off x="629841" y="273844"/>
            <a:ext cx="7886700" cy="994172"/>
          </a:xfrm>
        </p:spPr>
        <p:txBody>
          <a:bodyPr/>
          <a:lstStyle/>
          <a:p>
            <a:r>
              <a:rPr lang="fi-FI"/>
              <a:t>Muokkaa perustyyl. napsautt.</a:t>
            </a:r>
          </a:p>
        </p:txBody>
      </p:sp>
      <p:sp>
        <p:nvSpPr>
          <p:cNvPr id="3" name="Tekstin paikkamerkki 2">
            <a:extLst>
              <a:ext uri="{FF2B5EF4-FFF2-40B4-BE49-F238E27FC236}">
                <a16:creationId xmlns:a16="http://schemas.microsoft.com/office/drawing/2014/main" id="{51B3DD77-56CA-49F1-BADB-5AE38E2F0DC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4" name="Sisällön paikkamerkki 3">
            <a:extLst>
              <a:ext uri="{FF2B5EF4-FFF2-40B4-BE49-F238E27FC236}">
                <a16:creationId xmlns:a16="http://schemas.microsoft.com/office/drawing/2014/main" id="{40677CF1-256D-428F-91C8-0C9B4FCC8CE2}"/>
              </a:ext>
            </a:extLst>
          </p:cNvPr>
          <p:cNvSpPr>
            <a:spLocks noGrp="1"/>
          </p:cNvSpPr>
          <p:nvPr>
            <p:ph sz="half" idx="2"/>
          </p:nvPr>
        </p:nvSpPr>
        <p:spPr>
          <a:xfrm>
            <a:off x="629842" y="1878806"/>
            <a:ext cx="3868340"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79A5542-23F0-408A-A2E1-CC83710698B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6" name="Sisällön paikkamerkki 5">
            <a:extLst>
              <a:ext uri="{FF2B5EF4-FFF2-40B4-BE49-F238E27FC236}">
                <a16:creationId xmlns:a16="http://schemas.microsoft.com/office/drawing/2014/main" id="{AA738987-6F42-41CF-97CA-17DD14F0067D}"/>
              </a:ext>
            </a:extLst>
          </p:cNvPr>
          <p:cNvSpPr>
            <a:spLocks noGrp="1"/>
          </p:cNvSpPr>
          <p:nvPr>
            <p:ph sz="quarter" idx="4"/>
          </p:nvPr>
        </p:nvSpPr>
        <p:spPr>
          <a:xfrm>
            <a:off x="4629150" y="1878806"/>
            <a:ext cx="3887391"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C82FC62-2176-492C-895C-A64D7F49D867}"/>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8" name="Alatunnisteen paikkamerkki 7">
            <a:extLst>
              <a:ext uri="{FF2B5EF4-FFF2-40B4-BE49-F238E27FC236}">
                <a16:creationId xmlns:a16="http://schemas.microsoft.com/office/drawing/2014/main" id="{2F282C3B-4927-4817-A598-F944687ED2BE}"/>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669E2B35-347A-4CFF-A19A-B6FCE704AB2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1450591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B286B2-BDDE-478B-9352-F107FC1C2B1A}"/>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DB3E4DE8-FF2E-43AA-9490-0778D4139FD5}"/>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4" name="Alatunnisteen paikkamerkki 3">
            <a:extLst>
              <a:ext uri="{FF2B5EF4-FFF2-40B4-BE49-F238E27FC236}">
                <a16:creationId xmlns:a16="http://schemas.microsoft.com/office/drawing/2014/main" id="{3F5AA3BE-CBD9-469F-A1A2-6ACFED1F89E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C069C8B-E2EC-4DDE-B5D4-A078D5945206}"/>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942751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35DFD52-9B76-498A-93A3-AD9BB1E2D1F2}"/>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3" name="Alatunnisteen paikkamerkki 2">
            <a:extLst>
              <a:ext uri="{FF2B5EF4-FFF2-40B4-BE49-F238E27FC236}">
                <a16:creationId xmlns:a16="http://schemas.microsoft.com/office/drawing/2014/main" id="{9A2ECBDD-B28B-4E2E-8CC8-B5D9DAB2E82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0842DC7-8C83-4B06-8359-0121FB8A4935}"/>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6444844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3127B2-2182-4720-AF0A-D89840B976C5}"/>
              </a:ext>
            </a:extLst>
          </p:cNvPr>
          <p:cNvSpPr>
            <a:spLocks noGrp="1"/>
          </p:cNvSpPr>
          <p:nvPr>
            <p:ph type="title"/>
          </p:nvPr>
        </p:nvSpPr>
        <p:spPr>
          <a:xfrm>
            <a:off x="629841" y="342900"/>
            <a:ext cx="2949178" cy="1200150"/>
          </a:xfrm>
        </p:spPr>
        <p:txBody>
          <a:bodyPr anchor="b"/>
          <a:lstStyle>
            <a:lvl1pPr>
              <a:defRPr sz="2400"/>
            </a:lvl1pPr>
          </a:lstStyle>
          <a:p>
            <a:r>
              <a:rPr lang="fi-FI"/>
              <a:t>Muokkaa perustyyl. napsautt.</a:t>
            </a:r>
          </a:p>
        </p:txBody>
      </p:sp>
      <p:sp>
        <p:nvSpPr>
          <p:cNvPr id="3" name="Sisällön paikkamerkki 2">
            <a:extLst>
              <a:ext uri="{FF2B5EF4-FFF2-40B4-BE49-F238E27FC236}">
                <a16:creationId xmlns:a16="http://schemas.microsoft.com/office/drawing/2014/main" id="{7B3E912C-3926-439E-AFF7-CEF16AA5F75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A60F06-460C-4790-A4E3-EE9829064D9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BAB67FFA-9428-4F10-AF26-31BA4087A3C1}"/>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89BCB62F-936C-422B-861E-6D07592FF1C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FF367E8-25EF-4E73-930C-DC161E76524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8310154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03DB94-91A7-4491-9772-9E7094AAA0F6}"/>
              </a:ext>
            </a:extLst>
          </p:cNvPr>
          <p:cNvSpPr>
            <a:spLocks noGrp="1"/>
          </p:cNvSpPr>
          <p:nvPr>
            <p:ph type="title"/>
          </p:nvPr>
        </p:nvSpPr>
        <p:spPr>
          <a:xfrm>
            <a:off x="629841" y="342900"/>
            <a:ext cx="2949178" cy="1200150"/>
          </a:xfrm>
        </p:spPr>
        <p:txBody>
          <a:bodyPr anchor="b"/>
          <a:lstStyle>
            <a:lvl1pPr>
              <a:defRPr sz="2400"/>
            </a:lvl1pPr>
          </a:lstStyle>
          <a:p>
            <a:r>
              <a:rPr lang="fi-FI"/>
              <a:t>Muokkaa perustyyl. napsautt.</a:t>
            </a:r>
          </a:p>
        </p:txBody>
      </p:sp>
      <p:sp>
        <p:nvSpPr>
          <p:cNvPr id="3" name="Kuvan paikkamerkki 2">
            <a:extLst>
              <a:ext uri="{FF2B5EF4-FFF2-40B4-BE49-F238E27FC236}">
                <a16:creationId xmlns:a16="http://schemas.microsoft.com/office/drawing/2014/main" id="{E0E3A6BB-E4EB-4548-A61F-F0E5848F86A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ED85E76C-E786-4ED9-AE91-E7931660F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0FE9EE99-7AC0-4C58-8090-DC2C6975BBDA}"/>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018B42E8-8BAE-4322-9A0C-8412BB26F27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A75D8C4-25FE-4C65-89AC-39CD83B22B67}"/>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7149229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51A615-306C-472A-A62F-3ABCBCE1F16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E5346E58-5567-4D22-9E14-25E5009191F4}"/>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8273952-65D3-452C-B639-828C2581725C}"/>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78DE3BB1-A00A-4C93-BB3B-94C4E3A363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8E9C561-1A8E-4936-860F-8935A68A5B03}"/>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9808144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4565A12-E98B-470C-83EA-24542F276BED}"/>
              </a:ext>
            </a:extLst>
          </p:cNvPr>
          <p:cNvSpPr>
            <a:spLocks noGrp="1"/>
          </p:cNvSpPr>
          <p:nvPr>
            <p:ph type="title" orient="vert"/>
          </p:nvPr>
        </p:nvSpPr>
        <p:spPr>
          <a:xfrm>
            <a:off x="6543675" y="273844"/>
            <a:ext cx="1971675" cy="4358879"/>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E3FCEA4F-1056-4412-943E-7D4079CBBB08}"/>
              </a:ext>
            </a:extLst>
          </p:cNvPr>
          <p:cNvSpPr>
            <a:spLocks noGrp="1"/>
          </p:cNvSpPr>
          <p:nvPr>
            <p:ph type="body" orient="vert" idx="1"/>
          </p:nvPr>
        </p:nvSpPr>
        <p:spPr>
          <a:xfrm>
            <a:off x="628650" y="273844"/>
            <a:ext cx="5800725" cy="4358879"/>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5143863-E033-47FE-9651-9E511F2740AF}"/>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0F608B87-5FE7-4282-830A-FBD5F8C485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93656DD-BCA4-46DD-9F00-A950D3EAF43C}"/>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3467779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lanko taustavärillä">
    <p:bg>
      <p:bgRef idx="1001">
        <a:schemeClr val="bg1"/>
      </p:bgRef>
    </p:bg>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E54DC920-ED44-9E47-8E5F-9AC209D4B47F}"/>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dirty="0"/>
          </a:p>
        </p:txBody>
      </p:sp>
      <p:sp>
        <p:nvSpPr>
          <p:cNvPr id="2" name="Otsikko 1">
            <a:extLst>
              <a:ext uri="{FF2B5EF4-FFF2-40B4-BE49-F238E27FC236}">
                <a16:creationId xmlns:a16="http://schemas.microsoft.com/office/drawing/2014/main" id="{C80EE848-008E-DC48-B89F-575A97C2CC06}"/>
              </a:ext>
            </a:extLst>
          </p:cNvPr>
          <p:cNvSpPr>
            <a:spLocks noGrp="1"/>
          </p:cNvSpPr>
          <p:nvPr>
            <p:ph type="title" hasCustomPrompt="1"/>
          </p:nvPr>
        </p:nvSpPr>
        <p:spPr>
          <a:xfrm>
            <a:off x="457200" y="253843"/>
            <a:ext cx="8229600" cy="485165"/>
          </a:xfrm>
        </p:spPr>
        <p:txBody>
          <a:bodyPr>
            <a:normAutofit/>
          </a:bodyPr>
          <a:lstStyle>
            <a:lvl1pPr algn="ctr">
              <a:defRPr sz="2550"/>
            </a:lvl1pPr>
          </a:lstStyle>
          <a:p>
            <a:r>
              <a:rPr lang="fi-FI" dirty="0"/>
              <a:t>Lisää otsikko</a:t>
            </a:r>
          </a:p>
        </p:txBody>
      </p:sp>
    </p:spTree>
    <p:extLst>
      <p:ext uri="{BB962C8B-B14F-4D97-AF65-F5344CB8AC3E}">
        <p14:creationId xmlns:p14="http://schemas.microsoft.com/office/powerpoint/2010/main" val="1052817440"/>
      </p:ext>
    </p:extLst>
  </p:cSld>
  <p:clrMapOvr>
    <a:overrideClrMapping bg1="lt1" tx1="dk1" bg2="lt2" tx2="dk2" accent1="accent1" accent2="accent2" accent3="accent3" accent4="accent4" accent5="accent5" accent6="accent6" hlink="hlink" folHlink="folHlink"/>
  </p:clrMapOvr>
  <p:transition spd="slow">
    <p:strips dir="ld"/>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Titel-beige">
    <p:bg>
      <p:bgPr>
        <a:solidFill>
          <a:srgbClr val="DED5CB"/>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9"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5"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0"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2" name="Billed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cxnSp>
        <p:nvCxnSpPr>
          <p:cNvPr id="4" name="Lige forbindelse 3" hidden="1"/>
          <p:cNvCxnSpPr/>
          <p:nvPr userDrawn="1"/>
        </p:nvCxnSpPr>
        <p:spPr>
          <a:xfrm flipH="1">
            <a:off x="305526" y="2565000"/>
            <a:ext cx="24302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140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F6BB0-4E88-49C7-9C6A-170BFF169437}"/>
              </a:ext>
            </a:extLst>
          </p:cNvPr>
          <p:cNvSpPr>
            <a:spLocks noGrp="1"/>
          </p:cNvSpPr>
          <p:nvPr>
            <p:ph type="title"/>
          </p:nvPr>
        </p:nvSpPr>
        <p:spPr>
          <a:xfrm>
            <a:off x="629841" y="273845"/>
            <a:ext cx="7886700" cy="994172"/>
          </a:xfrm>
        </p:spPr>
        <p:txBody>
          <a:bodyPr/>
          <a:lstStyle/>
          <a:p>
            <a:r>
              <a:rPr lang="fi-FI"/>
              <a:t>Muokkaa perustyyl. napsautt.</a:t>
            </a:r>
          </a:p>
        </p:txBody>
      </p:sp>
      <p:sp>
        <p:nvSpPr>
          <p:cNvPr id="3" name="Tekstin paikkamerkki 2">
            <a:extLst>
              <a:ext uri="{FF2B5EF4-FFF2-40B4-BE49-F238E27FC236}">
                <a16:creationId xmlns:a16="http://schemas.microsoft.com/office/drawing/2014/main" id="{51B3DD77-56CA-49F1-BADB-5AE38E2F0DCF}"/>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i-FI"/>
              <a:t>Muokkaa tekstin perustyylejä</a:t>
            </a:r>
          </a:p>
        </p:txBody>
      </p:sp>
      <p:sp>
        <p:nvSpPr>
          <p:cNvPr id="4" name="Sisällön paikkamerkki 3">
            <a:extLst>
              <a:ext uri="{FF2B5EF4-FFF2-40B4-BE49-F238E27FC236}">
                <a16:creationId xmlns:a16="http://schemas.microsoft.com/office/drawing/2014/main" id="{40677CF1-256D-428F-91C8-0C9B4FCC8CE2}"/>
              </a:ext>
            </a:extLst>
          </p:cNvPr>
          <p:cNvSpPr>
            <a:spLocks noGrp="1"/>
          </p:cNvSpPr>
          <p:nvPr>
            <p:ph sz="half" idx="2"/>
          </p:nvPr>
        </p:nvSpPr>
        <p:spPr>
          <a:xfrm>
            <a:off x="629842" y="1878806"/>
            <a:ext cx="3868340"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79A5542-23F0-408A-A2E1-CC83710698B4}"/>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i-FI"/>
              <a:t>Muokkaa tekstin perustyylejä</a:t>
            </a:r>
          </a:p>
        </p:txBody>
      </p:sp>
      <p:sp>
        <p:nvSpPr>
          <p:cNvPr id="6" name="Sisällön paikkamerkki 5">
            <a:extLst>
              <a:ext uri="{FF2B5EF4-FFF2-40B4-BE49-F238E27FC236}">
                <a16:creationId xmlns:a16="http://schemas.microsoft.com/office/drawing/2014/main" id="{AA738987-6F42-41CF-97CA-17DD14F0067D}"/>
              </a:ext>
            </a:extLst>
          </p:cNvPr>
          <p:cNvSpPr>
            <a:spLocks noGrp="1"/>
          </p:cNvSpPr>
          <p:nvPr>
            <p:ph sz="quarter" idx="4"/>
          </p:nvPr>
        </p:nvSpPr>
        <p:spPr>
          <a:xfrm>
            <a:off x="4629151" y="1878806"/>
            <a:ext cx="3887391"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a:extLst>
              <a:ext uri="{FF2B5EF4-FFF2-40B4-BE49-F238E27FC236}">
                <a16:creationId xmlns:a16="http://schemas.microsoft.com/office/drawing/2014/main" id="{76D45FA1-1177-4DB5-8D94-D4ADEBA0979E}"/>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8" name="Alatunnisteen paikkamerkki 4">
            <a:extLst>
              <a:ext uri="{FF2B5EF4-FFF2-40B4-BE49-F238E27FC236}">
                <a16:creationId xmlns:a16="http://schemas.microsoft.com/office/drawing/2014/main" id="{59CD7185-943C-408F-AE92-CAAC81181F41}"/>
              </a:ext>
            </a:extLst>
          </p:cNvPr>
          <p:cNvSpPr>
            <a:spLocks noGrp="1"/>
          </p:cNvSpPr>
          <p:nvPr>
            <p:ph type="ftr" sz="quarter" idx="11"/>
          </p:nvPr>
        </p:nvSpPr>
        <p:spPr/>
        <p:txBody>
          <a:bodyPr/>
          <a:lstStyle>
            <a:lvl1pPr>
              <a:defRPr/>
            </a:lvl1pPr>
          </a:lstStyle>
          <a:p>
            <a:pPr>
              <a:defRPr/>
            </a:pPr>
            <a:endParaRPr lang="fi-FI"/>
          </a:p>
        </p:txBody>
      </p:sp>
      <p:sp>
        <p:nvSpPr>
          <p:cNvPr id="9" name="Dian numeron paikkamerkki 5">
            <a:extLst>
              <a:ext uri="{FF2B5EF4-FFF2-40B4-BE49-F238E27FC236}">
                <a16:creationId xmlns:a16="http://schemas.microsoft.com/office/drawing/2014/main" id="{269BDC90-8505-4E87-8BC7-7C434DE62805}"/>
              </a:ext>
            </a:extLst>
          </p:cNvPr>
          <p:cNvSpPr>
            <a:spLocks noGrp="1"/>
          </p:cNvSpPr>
          <p:nvPr>
            <p:ph type="sldNum" sz="quarter" idx="12"/>
          </p:nvPr>
        </p:nvSpPr>
        <p:spPr/>
        <p:txBody>
          <a:bodyPr/>
          <a:lstStyle>
            <a:lvl1pPr>
              <a:defRPr/>
            </a:lvl1pPr>
          </a:lstStyle>
          <a:p>
            <a:pPr>
              <a:defRPr/>
            </a:pPr>
            <a:fld id="{46DFE2C6-75A9-4E66-987A-40390BA5F147}" type="slidenum">
              <a:rPr lang="fi-FI"/>
              <a:pPr>
                <a:defRPr/>
              </a:pPr>
              <a:t>‹#›</a:t>
            </a:fld>
            <a:endParaRPr lang="fi-FI"/>
          </a:p>
        </p:txBody>
      </p:sp>
    </p:spTree>
    <p:extLst>
      <p:ext uri="{BB962C8B-B14F-4D97-AF65-F5344CB8AC3E}">
        <p14:creationId xmlns:p14="http://schemas.microsoft.com/office/powerpoint/2010/main" val="12837165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el og 2 indholdsobjekter">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28655" y="1221586"/>
            <a:ext cx="3834426" cy="3186113"/>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0"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5C27DCA4-5252-484F-82F4-4E6B3463D832}" type="datetime2">
              <a:rPr lang="da-DK" smtClean="0"/>
              <a:t>18. februar 2025</a:t>
            </a:fld>
            <a:endParaRPr lang="da-DK" dirty="0"/>
          </a:p>
        </p:txBody>
      </p:sp>
      <p:sp>
        <p:nvSpPr>
          <p:cNvPr id="21" name="Pladsholder til sidefod 4"/>
          <p:cNvSpPr>
            <a:spLocks noGrp="1"/>
          </p:cNvSpPr>
          <p:nvPr>
            <p:ph type="ftr" sz="quarter" idx="3"/>
          </p:nvPr>
        </p:nvSpPr>
        <p:spPr>
          <a:xfrm>
            <a:off x="622531" y="4771277"/>
            <a:ext cx="4759559"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22"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7" name="Pladsholder til indhold 2"/>
          <p:cNvSpPr>
            <a:spLocks noGrp="1"/>
          </p:cNvSpPr>
          <p:nvPr>
            <p:ph idx="10"/>
          </p:nvPr>
        </p:nvSpPr>
        <p:spPr>
          <a:xfrm>
            <a:off x="4696867" y="1221586"/>
            <a:ext cx="3834426" cy="3186113"/>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Titel 1"/>
          <p:cNvSpPr>
            <a:spLocks noGrp="1"/>
          </p:cNvSpPr>
          <p:nvPr>
            <p:ph type="title"/>
          </p:nvPr>
        </p:nvSpPr>
        <p:spPr>
          <a:xfrm>
            <a:off x="628655" y="681540"/>
            <a:ext cx="7904163"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3419846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ekst og 1 billede nederst">
    <p:spTree>
      <p:nvGrpSpPr>
        <p:cNvPr id="1" name=""/>
        <p:cNvGrpSpPr/>
        <p:nvPr/>
      </p:nvGrpSpPr>
      <p:grpSpPr>
        <a:xfrm>
          <a:off x="0" y="0"/>
          <a:ext cx="0" cy="0"/>
          <a:chOff x="0" y="0"/>
          <a:chExt cx="0" cy="0"/>
        </a:xfrm>
      </p:grpSpPr>
      <p:sp>
        <p:nvSpPr>
          <p:cNvPr id="9"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C63161AE-C4A4-4EA8-9090-7A11773FDC2C}" type="datetime2">
              <a:rPr lang="da-DK" smtClean="0"/>
              <a:t>18. februar 2025</a:t>
            </a:fld>
            <a:endParaRPr lang="da-DK" dirty="0"/>
          </a:p>
        </p:txBody>
      </p:sp>
      <p:sp>
        <p:nvSpPr>
          <p:cNvPr id="12" name="Pladsholder til sidefod 4"/>
          <p:cNvSpPr>
            <a:spLocks noGrp="1"/>
          </p:cNvSpPr>
          <p:nvPr>
            <p:ph type="ftr" sz="quarter" idx="3"/>
          </p:nvPr>
        </p:nvSpPr>
        <p:spPr>
          <a:xfrm>
            <a:off x="622531" y="4771277"/>
            <a:ext cx="4759559"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4"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15" name="Titel 1"/>
          <p:cNvSpPr>
            <a:spLocks noGrp="1"/>
          </p:cNvSpPr>
          <p:nvPr>
            <p:ph type="title"/>
          </p:nvPr>
        </p:nvSpPr>
        <p:spPr>
          <a:xfrm>
            <a:off x="628655" y="681540"/>
            <a:ext cx="7904163"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838851280"/>
      </p:ext>
    </p:extLst>
  </p:cSld>
  <p:clrMapOvr>
    <a:masterClrMapping/>
  </p:clrMapOvr>
  <p:extLst>
    <p:ext uri="{DCECCB84-F9BA-43D5-87BE-67443E8EF086}">
      <p15:sldGuideLst xmlns:p15="http://schemas.microsoft.com/office/powerpoint/2012/main">
        <p15:guide id="1" orient="horz" pos="2115">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Tekst højre, billede venstre">
    <p:spTree>
      <p:nvGrpSpPr>
        <p:cNvPr id="1" name=""/>
        <p:cNvGrpSpPr/>
        <p:nvPr/>
      </p:nvGrpSpPr>
      <p:grpSpPr>
        <a:xfrm>
          <a:off x="0" y="0"/>
          <a:ext cx="0" cy="0"/>
          <a:chOff x="0" y="0"/>
          <a:chExt cx="0" cy="0"/>
        </a:xfrm>
      </p:grpSpPr>
      <p:sp>
        <p:nvSpPr>
          <p:cNvPr id="10"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A49CB767-770C-4D9F-A97D-9CBCC0E0189D}" type="datetime2">
              <a:rPr lang="da-DK" smtClean="0"/>
              <a:t>18. februar 2025</a:t>
            </a:fld>
            <a:endParaRPr lang="da-DK" dirty="0"/>
          </a:p>
        </p:txBody>
      </p:sp>
      <p:sp>
        <p:nvSpPr>
          <p:cNvPr id="15"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8" name="Pladsholder til billede 7"/>
          <p:cNvSpPr>
            <a:spLocks noGrp="1"/>
          </p:cNvSpPr>
          <p:nvPr>
            <p:ph type="pic" sz="quarter" idx="17"/>
          </p:nvPr>
        </p:nvSpPr>
        <p:spPr>
          <a:xfrm>
            <a:off x="1" y="0"/>
            <a:ext cx="3664282" cy="5143500"/>
          </a:xfrm>
          <a:prstGeom prst="rect">
            <a:avLst/>
          </a:prstGeom>
        </p:spPr>
        <p:txBody>
          <a:bodyPr/>
          <a:lstStyle/>
          <a:p>
            <a:r>
              <a:rPr lang="da-DK"/>
              <a:t>Klik på ikonet for at tilføje et billede</a:t>
            </a:r>
            <a:endParaRPr lang="da-DK" dirty="0"/>
          </a:p>
        </p:txBody>
      </p:sp>
      <p:sp>
        <p:nvSpPr>
          <p:cNvPr id="16" name="Pladsholder til sidefod 4"/>
          <p:cNvSpPr>
            <a:spLocks noGrp="1"/>
          </p:cNvSpPr>
          <p:nvPr>
            <p:ph type="ftr" sz="quarter" idx="3"/>
          </p:nvPr>
        </p:nvSpPr>
        <p:spPr>
          <a:xfrm>
            <a:off x="4139952" y="4771277"/>
            <a:ext cx="3591000"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7" name="Tekstfelt 16"/>
          <p:cNvSpPr txBox="1"/>
          <p:nvPr userDrawn="1"/>
        </p:nvSpPr>
        <p:spPr>
          <a:xfrm>
            <a:off x="4139946" y="4694410"/>
            <a:ext cx="2322264" cy="103875"/>
          </a:xfrm>
          <a:prstGeom prst="rect">
            <a:avLst/>
          </a:prstGeom>
          <a:noFill/>
        </p:spPr>
        <p:txBody>
          <a:bodyPr wrap="square" lIns="0" tIns="0" rIns="0" bIns="0" rtlCol="0">
            <a:spAutoFit/>
          </a:bodyPr>
          <a:lstStyle/>
          <a:p>
            <a:r>
              <a:rPr lang="en-US" sz="675" b="1" dirty="0">
                <a:solidFill>
                  <a:schemeClr val="tx2"/>
                </a:solidFill>
              </a:rPr>
              <a:t>Danish Authority of Social Services and Housing</a:t>
            </a:r>
            <a:endParaRPr lang="da-DK" sz="675" b="1" dirty="0">
              <a:solidFill>
                <a:schemeClr val="tx2"/>
              </a:solidFill>
            </a:endParaRPr>
          </a:p>
        </p:txBody>
      </p:sp>
      <p:sp>
        <p:nvSpPr>
          <p:cNvPr id="21" name="Pladsholder til indhold 2"/>
          <p:cNvSpPr>
            <a:spLocks noGrp="1"/>
          </p:cNvSpPr>
          <p:nvPr>
            <p:ph idx="1"/>
          </p:nvPr>
        </p:nvSpPr>
        <p:spPr>
          <a:xfrm>
            <a:off x="4139946" y="1329612"/>
            <a:ext cx="4388593" cy="3078086"/>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Titel 1"/>
          <p:cNvSpPr>
            <a:spLocks noGrp="1"/>
          </p:cNvSpPr>
          <p:nvPr>
            <p:ph type="title"/>
          </p:nvPr>
        </p:nvSpPr>
        <p:spPr>
          <a:xfrm>
            <a:off x="4139946" y="681540"/>
            <a:ext cx="4392872"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596893983"/>
      </p:ext>
    </p:extLst>
  </p:cSld>
  <p:clrMapOvr>
    <a:masterClrMapping/>
  </p:clrMapOvr>
  <p:extLst>
    <p:ext uri="{DCECCB84-F9BA-43D5-87BE-67443E8EF086}">
      <p15:sldGuideLst xmlns:p15="http://schemas.microsoft.com/office/powerpoint/2012/main">
        <p15:guide id="1" pos="353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Aloitusdia 1">
    <p:spTree>
      <p:nvGrpSpPr>
        <p:cNvPr id="1" name=""/>
        <p:cNvGrpSpPr/>
        <p:nvPr/>
      </p:nvGrpSpPr>
      <p:grpSpPr>
        <a:xfrm>
          <a:off x="0" y="0"/>
          <a:ext cx="0" cy="0"/>
          <a:chOff x="0" y="0"/>
          <a:chExt cx="0" cy="0"/>
        </a:xfrm>
      </p:grpSpPr>
      <p:pic>
        <p:nvPicPr>
          <p:cNvPr id="11" name="Kuva 10" descr="Asumisen rahoitus- ja kehittämiskeskuksen (ARA) logo.">
            <a:extLst>
              <a:ext uri="{FF2B5EF4-FFF2-40B4-BE49-F238E27FC236}">
                <a16:creationId xmlns:a16="http://schemas.microsoft.com/office/drawing/2014/main" id="{339C07EC-A1DE-4B7C-B531-ED9223CF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9552" y="525748"/>
            <a:ext cx="2432272" cy="696237"/>
          </a:xfrm>
          <a:prstGeom prst="rect">
            <a:avLst/>
          </a:prstGeom>
        </p:spPr>
      </p:pic>
      <p:sp>
        <p:nvSpPr>
          <p:cNvPr id="3" name="Päivämäärän paikkamerkki 2">
            <a:extLst>
              <a:ext uri="{FF2B5EF4-FFF2-40B4-BE49-F238E27FC236}">
                <a16:creationId xmlns:a16="http://schemas.microsoft.com/office/drawing/2014/main" id="{4E87CCAC-AA05-440A-9FFD-F30936B6F0B1}"/>
              </a:ext>
            </a:extLst>
          </p:cNvPr>
          <p:cNvSpPr>
            <a:spLocks noGrp="1"/>
          </p:cNvSpPr>
          <p:nvPr>
            <p:ph type="dt" sz="half" idx="10"/>
          </p:nvPr>
        </p:nvSpPr>
        <p:spPr>
          <a:xfrm>
            <a:off x="251520" y="4905722"/>
            <a:ext cx="1600200" cy="228600"/>
          </a:xfrm>
        </p:spPr>
        <p:txBody>
          <a:bodyPr/>
          <a:lstStyle>
            <a:lvl1pPr>
              <a:defRPr>
                <a:solidFill>
                  <a:schemeClr val="accent4"/>
                </a:solidFill>
              </a:defRPr>
            </a:lvl1pPr>
          </a:lstStyle>
          <a:p>
            <a:pPr>
              <a:defRPr/>
            </a:pPr>
            <a:fld id="{2D1A6D07-1BBA-498B-B1BA-E05C573A5E63}" type="datetime1">
              <a:rPr lang="fi-FI" smtClean="0"/>
              <a:pPr>
                <a:defRPr/>
              </a:pPr>
              <a:t>18.2.2025</a:t>
            </a:fld>
            <a:endParaRPr lang="fi-FI"/>
          </a:p>
        </p:txBody>
      </p:sp>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tx2"/>
                </a:solidFill>
              </a:defRPr>
            </a:lvl1pPr>
          </a:lstStyle>
          <a:p>
            <a:r>
              <a:rPr lang="fi-FI" dirty="0"/>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49"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dirty="0"/>
              <a:t>Alaotsikko</a:t>
            </a:r>
          </a:p>
        </p:txBody>
      </p:sp>
      <p:pic>
        <p:nvPicPr>
          <p:cNvPr id="8" name="Kuva 7">
            <a:extLst>
              <a:ext uri="{FF2B5EF4-FFF2-40B4-BE49-F238E27FC236}">
                <a16:creationId xmlns:a16="http://schemas.microsoft.com/office/drawing/2014/main" id="{F2281748-306D-4A67-83B7-AF851DF8E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56" y="2932038"/>
            <a:ext cx="8964488" cy="1656090"/>
          </a:xfrm>
          <a:prstGeom prst="rect">
            <a:avLst/>
          </a:prstGeom>
        </p:spPr>
      </p:pic>
    </p:spTree>
    <p:extLst>
      <p:ext uri="{BB962C8B-B14F-4D97-AF65-F5344CB8AC3E}">
        <p14:creationId xmlns:p14="http://schemas.microsoft.com/office/powerpoint/2010/main" val="26135005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Aloitusdia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3FE1C120-B478-4E3C-A68C-DD802518A5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74020"/>
            <a:ext cx="9144000" cy="1685962"/>
          </a:xfrm>
          <a:prstGeom prst="rect">
            <a:avLst/>
          </a:prstGeom>
        </p:spPr>
      </p:pic>
      <p:sp>
        <p:nvSpPr>
          <p:cNvPr id="3" name="Päivämäärän paikkamerkki 2">
            <a:extLst>
              <a:ext uri="{FF2B5EF4-FFF2-40B4-BE49-F238E27FC236}">
                <a16:creationId xmlns:a16="http://schemas.microsoft.com/office/drawing/2014/main" id="{4E87CCAC-AA05-440A-9FFD-F30936B6F0B1}"/>
              </a:ext>
            </a:extLst>
          </p:cNvPr>
          <p:cNvSpPr>
            <a:spLocks noGrp="1"/>
          </p:cNvSpPr>
          <p:nvPr>
            <p:ph type="dt" sz="half" idx="10"/>
          </p:nvPr>
        </p:nvSpPr>
        <p:spPr>
          <a:xfrm>
            <a:off x="251520" y="4905722"/>
            <a:ext cx="1600200" cy="228600"/>
          </a:xfrm>
        </p:spPr>
        <p:txBody>
          <a:bodyPr/>
          <a:lstStyle>
            <a:lvl1pPr>
              <a:defRPr>
                <a:solidFill>
                  <a:schemeClr val="accent4"/>
                </a:solidFill>
              </a:defRPr>
            </a:lvl1pPr>
          </a:lstStyle>
          <a:p>
            <a:pPr>
              <a:defRPr/>
            </a:pPr>
            <a:fld id="{2D1A6D07-1BBA-498B-B1BA-E05C573A5E63}" type="datetime1">
              <a:rPr lang="fi-FI" smtClean="0"/>
              <a:pPr>
                <a:defRPr/>
              </a:pPr>
              <a:t>18.2.2025</a:t>
            </a:fld>
            <a:endParaRPr lang="fi-FI"/>
          </a:p>
        </p:txBody>
      </p:sp>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accent3"/>
                </a:solidFill>
              </a:defRPr>
            </a:lvl1pPr>
          </a:lstStyle>
          <a:p>
            <a:r>
              <a:rPr lang="fi-FI" dirty="0"/>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49"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dirty="0"/>
              <a:t>Alaotsikko</a:t>
            </a:r>
          </a:p>
        </p:txBody>
      </p:sp>
      <p:pic>
        <p:nvPicPr>
          <p:cNvPr id="12" name="Kuva 11" descr="Asumisen rahoitus- ja kehittämiskeskuksen (ARA) logo.">
            <a:extLst>
              <a:ext uri="{FF2B5EF4-FFF2-40B4-BE49-F238E27FC236}">
                <a16:creationId xmlns:a16="http://schemas.microsoft.com/office/drawing/2014/main" id="{896C525F-DF24-4F9D-AE1C-328D6032D84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39552" y="525748"/>
            <a:ext cx="2432272" cy="696237"/>
          </a:xfrm>
          <a:prstGeom prst="rect">
            <a:avLst/>
          </a:prstGeom>
        </p:spPr>
      </p:pic>
    </p:spTree>
    <p:extLst>
      <p:ext uri="{BB962C8B-B14F-4D97-AF65-F5344CB8AC3E}">
        <p14:creationId xmlns:p14="http://schemas.microsoft.com/office/powerpoint/2010/main" val="31401420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0"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0" y="1420267"/>
            <a:ext cx="6283325" cy="30236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Rectangle 6">
            <a:extLst>
              <a:ext uri="{FF2B5EF4-FFF2-40B4-BE49-F238E27FC236}">
                <a16:creationId xmlns:a16="http://schemas.microsoft.com/office/drawing/2014/main" id="{389D772F-ACAD-4C4F-A2F6-6F7C286D96FB}"/>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
        <p:nvSpPr>
          <p:cNvPr id="4" name="Tekstiruutu 3">
            <a:extLst>
              <a:ext uri="{FF2B5EF4-FFF2-40B4-BE49-F238E27FC236}">
                <a16:creationId xmlns:a16="http://schemas.microsoft.com/office/drawing/2014/main" id="{268598F4-11AB-4360-AC9E-7C63E0F8F414}"/>
              </a:ext>
            </a:extLst>
          </p:cNvPr>
          <p:cNvSpPr txBox="1"/>
          <p:nvPr userDrawn="1"/>
        </p:nvSpPr>
        <p:spPr>
          <a:xfrm>
            <a:off x="323528" y="4083918"/>
            <a:ext cx="1656184" cy="584775"/>
          </a:xfrm>
          <a:prstGeom prst="rect">
            <a:avLst/>
          </a:prstGeom>
          <a:noFill/>
        </p:spPr>
        <p:txBody>
          <a:bodyPr wrap="square" rtlCol="0">
            <a:spAutoFit/>
          </a:bodyPr>
          <a:lstStyle/>
          <a:p>
            <a:r>
              <a:rPr lang="fi-FI" sz="1600" b="0" dirty="0">
                <a:solidFill>
                  <a:schemeClr val="accent1"/>
                </a:solidFill>
                <a:latin typeface="+mj-lt"/>
              </a:rPr>
              <a:t>Kaikille hyvää asumista</a:t>
            </a:r>
          </a:p>
        </p:txBody>
      </p:sp>
    </p:spTree>
    <p:extLst>
      <p:ext uri="{BB962C8B-B14F-4D97-AF65-F5344CB8AC3E}">
        <p14:creationId xmlns:p14="http://schemas.microsoft.com/office/powerpoint/2010/main" val="29779219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ots. perustyyl. napsautt.</a:t>
            </a:r>
            <a:endParaRPr lang="fi-FI" dirty="0"/>
          </a:p>
        </p:txBody>
      </p:sp>
      <p:sp>
        <p:nvSpPr>
          <p:cNvPr id="11267" name="Rectangle 3"/>
          <p:cNvSpPr>
            <a:spLocks noGrp="1" noChangeArrowheads="1"/>
          </p:cNvSpPr>
          <p:nvPr>
            <p:ph type="subTitle" idx="1"/>
          </p:nvPr>
        </p:nvSpPr>
        <p:spPr>
          <a:xfrm>
            <a:off x="1371600" y="3075806"/>
            <a:ext cx="6400800" cy="1153294"/>
          </a:xfrm>
        </p:spPr>
        <p:txBody>
          <a:bodyPr/>
          <a:lstStyle>
            <a:lvl1pPr marL="0" indent="0" algn="ctr">
              <a:buFontTx/>
              <a:buNone/>
              <a:defRPr>
                <a:solidFill>
                  <a:schemeClr val="accent1"/>
                </a:solidFill>
              </a:defRPr>
            </a:lvl1pPr>
          </a:lstStyle>
          <a:p>
            <a:r>
              <a:rPr lang="fi-FI"/>
              <a:t>Muokkaa alaotsikon perustyyliä napsautt.</a:t>
            </a:r>
            <a:endParaRPr lang="fi-FI" dirty="0"/>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419100" y="4677383"/>
            <a:ext cx="1905000" cy="342900"/>
          </a:xfrm>
        </p:spPr>
        <p:txBody>
          <a:bodyPr/>
          <a:lstStyle>
            <a:lvl1pPr>
              <a:defRPr sz="1400">
                <a:solidFill>
                  <a:schemeClr val="accent2"/>
                </a:solidFill>
                <a:latin typeface="Frutiger 55 Roman" pitchFamily="32" charset="0"/>
              </a:defRPr>
            </a:lvl1pPr>
          </a:lstStyle>
          <a:p>
            <a:pPr>
              <a:defRPr/>
            </a:pPr>
            <a:fld id="{FB0607C8-4C3A-4B05-9475-EE4BCDA56550}" type="datetime1">
              <a:rPr lang="fi-FI" smtClean="0"/>
              <a:pPr>
                <a:defRPr/>
              </a:pPr>
              <a:t>18.2.2025</a:t>
            </a:fld>
            <a:r>
              <a:rPr lang="fi-FI" dirty="0"/>
              <a:t> </a:t>
            </a:r>
          </a:p>
          <a:p>
            <a:pPr>
              <a:defRPr/>
            </a:pPr>
            <a:r>
              <a:rPr lang="fi-FI" dirty="0"/>
              <a:t>Tekijän nimi</a:t>
            </a:r>
            <a:endParaRPr lang="fi-FI" sz="4000" dirty="0">
              <a:latin typeface="Frutiger 65 Bold" pitchFamily="32" charset="0"/>
            </a:endParaRPr>
          </a:p>
        </p:txBody>
      </p:sp>
      <p:sp>
        <p:nvSpPr>
          <p:cNvPr id="5" name="Rectangle 5">
            <a:extLst>
              <a:ext uri="{FF2B5EF4-FFF2-40B4-BE49-F238E27FC236}">
                <a16:creationId xmlns:a16="http://schemas.microsoft.com/office/drawing/2014/main" id="{51902BC6-8D5B-4299-BB78-96BA103B75DA}"/>
              </a:ext>
            </a:extLst>
          </p:cNvPr>
          <p:cNvSpPr>
            <a:spLocks noGrp="1" noChangeArrowheads="1"/>
          </p:cNvSpPr>
          <p:nvPr>
            <p:ph type="ftr" sz="quarter" idx="11"/>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fi-FI" dirty="0"/>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4499488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2800" b="0" cap="none" baseline="0">
                <a:solidFill>
                  <a:schemeClr val="accent1"/>
                </a:solidFill>
              </a:defRPr>
            </a:lvl1pPr>
          </a:lstStyle>
          <a:p>
            <a:r>
              <a:rPr lang="fi-FI"/>
              <a:t>Muokkaa ots. perustyyl. napsautt.</a:t>
            </a:r>
            <a:endParaRPr lang="fi-FI" dirty="0"/>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800" cap="all" baseline="0">
                <a:solidFill>
                  <a:schemeClr val="tx2"/>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18.2.2025</a:t>
            </a:fld>
            <a:endParaRPr lang="fi-FI"/>
          </a:p>
        </p:txBody>
      </p:sp>
      <p:sp>
        <p:nvSpPr>
          <p:cNvPr id="5" name="Rectangle 6">
            <a:extLst>
              <a:ext uri="{FF2B5EF4-FFF2-40B4-BE49-F238E27FC236}">
                <a16:creationId xmlns:a16="http://schemas.microsoft.com/office/drawing/2014/main" id="{86E4449C-CA66-4CE3-B67E-977F2606C099}"/>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060601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1"/>
                </a:solidFill>
              </a:defRPr>
            </a:lvl1pPr>
          </a:lstStyle>
          <a:p>
            <a:r>
              <a:rPr lang="fi-FI"/>
              <a:t>Muokkaa ots. perustyyl. napsautt.</a:t>
            </a:r>
            <a:endParaRPr lang="fi-FI" dirty="0"/>
          </a:p>
        </p:txBody>
      </p:sp>
      <p:sp>
        <p:nvSpPr>
          <p:cNvPr id="3" name="Sisällön paikkamerkki 2"/>
          <p:cNvSpPr>
            <a:spLocks noGrp="1"/>
          </p:cNvSpPr>
          <p:nvPr>
            <p:ph idx="1"/>
          </p:nvPr>
        </p:nvSpPr>
        <p:spPr/>
        <p:txBody>
          <a:bodyPr/>
          <a:lstStyle>
            <a:lvl1pPr>
              <a:defRPr>
                <a:solidFill>
                  <a:srgbClr val="595C5C"/>
                </a:solidFill>
              </a:defRPr>
            </a:lvl1pPr>
            <a:lvl2pPr>
              <a:defRPr>
                <a:solidFill>
                  <a:srgbClr val="595C5C"/>
                </a:solidFill>
              </a:defRPr>
            </a:lvl2pPr>
            <a:lvl3pPr>
              <a:defRPr>
                <a:solidFill>
                  <a:srgbClr val="595C5C"/>
                </a:solidFill>
              </a:defRPr>
            </a:lvl3pPr>
            <a:lvl4pPr>
              <a:defRPr sz="1200">
                <a:solidFill>
                  <a:srgbClr val="595C5C"/>
                </a:solidFill>
              </a:defRPr>
            </a:lvl4pPr>
            <a:lvl5pPr>
              <a:defRPr sz="1200">
                <a:solidFill>
                  <a:srgbClr val="595C5C"/>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18.2.2025</a:t>
            </a:fld>
            <a:endParaRPr lang="fi-FI"/>
          </a:p>
        </p:txBody>
      </p:sp>
    </p:spTree>
    <p:extLst>
      <p:ext uri="{BB962C8B-B14F-4D97-AF65-F5344CB8AC3E}">
        <p14:creationId xmlns:p14="http://schemas.microsoft.com/office/powerpoint/2010/main" val="13159619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55526"/>
            <a:ext cx="6270848" cy="342900"/>
          </a:xfrm>
        </p:spPr>
        <p:txBody>
          <a:bodyPr/>
          <a:lstStyle>
            <a:lvl1pPr>
              <a:defRPr>
                <a:solidFill>
                  <a:schemeClr val="accent1"/>
                </a:solidFill>
              </a:defRPr>
            </a:lvl1pPr>
          </a:lstStyle>
          <a:p>
            <a:r>
              <a:rPr lang="fi-FI"/>
              <a:t>Muokkaa ots. perustyyl. napsautt.</a:t>
            </a:r>
            <a:endParaRPr lang="fi-FI" dirty="0"/>
          </a:p>
        </p:txBody>
      </p:sp>
      <p:sp>
        <p:nvSpPr>
          <p:cNvPr id="3" name="Sisällön paikkamerkki 2"/>
          <p:cNvSpPr>
            <a:spLocks noGrp="1"/>
          </p:cNvSpPr>
          <p:nvPr>
            <p:ph sz="half" idx="1"/>
          </p:nvPr>
        </p:nvSpPr>
        <p:spPr>
          <a:xfrm>
            <a:off x="1905000" y="1419622"/>
            <a:ext cx="3238500" cy="3024336"/>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18.2.2025</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8104" y="1419622"/>
            <a:ext cx="3238500" cy="3024336"/>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7" name="Slide Number Placeholder 6">
            <a:extLst>
              <a:ext uri="{FF2B5EF4-FFF2-40B4-BE49-F238E27FC236}">
                <a16:creationId xmlns:a16="http://schemas.microsoft.com/office/drawing/2014/main" id="{A7037C04-7B74-439A-AB8D-E76E525C2923}"/>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622146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B286B2-BDDE-478B-9352-F107FC1C2B1A}"/>
              </a:ext>
            </a:extLst>
          </p:cNvPr>
          <p:cNvSpPr>
            <a:spLocks noGrp="1"/>
          </p:cNvSpPr>
          <p:nvPr>
            <p:ph type="title"/>
          </p:nvPr>
        </p:nvSpPr>
        <p:spPr/>
        <p:txBody>
          <a:bodyPr/>
          <a:lstStyle/>
          <a:p>
            <a:r>
              <a:rPr lang="fi-FI"/>
              <a:t>Muokkaa perustyyl. napsautt.</a:t>
            </a:r>
          </a:p>
        </p:txBody>
      </p:sp>
      <p:sp>
        <p:nvSpPr>
          <p:cNvPr id="3" name="Päivämäärän paikkamerkki 3">
            <a:extLst>
              <a:ext uri="{FF2B5EF4-FFF2-40B4-BE49-F238E27FC236}">
                <a16:creationId xmlns:a16="http://schemas.microsoft.com/office/drawing/2014/main" id="{DF73C2DD-DC85-4BF6-A6B7-0A0F31331BA6}"/>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4" name="Alatunnisteen paikkamerkki 4">
            <a:extLst>
              <a:ext uri="{FF2B5EF4-FFF2-40B4-BE49-F238E27FC236}">
                <a16:creationId xmlns:a16="http://schemas.microsoft.com/office/drawing/2014/main" id="{218A6EBD-2B63-4F9F-BBB4-3B2F58F5BBA2}"/>
              </a:ext>
            </a:extLst>
          </p:cNvPr>
          <p:cNvSpPr>
            <a:spLocks noGrp="1"/>
          </p:cNvSpPr>
          <p:nvPr>
            <p:ph type="ftr" sz="quarter" idx="11"/>
          </p:nvPr>
        </p:nvSpPr>
        <p:spPr/>
        <p:txBody>
          <a:bodyPr/>
          <a:lstStyle>
            <a:lvl1pPr>
              <a:defRPr/>
            </a:lvl1pPr>
          </a:lstStyle>
          <a:p>
            <a:pPr>
              <a:defRPr/>
            </a:pPr>
            <a:endParaRPr lang="fi-FI"/>
          </a:p>
        </p:txBody>
      </p:sp>
      <p:sp>
        <p:nvSpPr>
          <p:cNvPr id="5" name="Dian numeron paikkamerkki 5">
            <a:extLst>
              <a:ext uri="{FF2B5EF4-FFF2-40B4-BE49-F238E27FC236}">
                <a16:creationId xmlns:a16="http://schemas.microsoft.com/office/drawing/2014/main" id="{DA154B48-3CED-4BC4-92D4-DC1172659A00}"/>
              </a:ext>
            </a:extLst>
          </p:cNvPr>
          <p:cNvSpPr>
            <a:spLocks noGrp="1"/>
          </p:cNvSpPr>
          <p:nvPr>
            <p:ph type="sldNum" sz="quarter" idx="12"/>
          </p:nvPr>
        </p:nvSpPr>
        <p:spPr/>
        <p:txBody>
          <a:bodyPr/>
          <a:lstStyle>
            <a:lvl1pPr>
              <a:defRPr/>
            </a:lvl1pPr>
          </a:lstStyle>
          <a:p>
            <a:pPr>
              <a:defRPr/>
            </a:pPr>
            <a:fld id="{BC9B0723-4A46-4BD0-8A8F-7219C3FF2F1E}" type="slidenum">
              <a:rPr lang="fi-FI"/>
              <a:pPr>
                <a:defRPr/>
              </a:pPr>
              <a:t>‹#›</a:t>
            </a:fld>
            <a:endParaRPr lang="fi-FI"/>
          </a:p>
        </p:txBody>
      </p:sp>
    </p:spTree>
    <p:extLst>
      <p:ext uri="{BB962C8B-B14F-4D97-AF65-F5344CB8AC3E}">
        <p14:creationId xmlns:p14="http://schemas.microsoft.com/office/powerpoint/2010/main" val="9203203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1979712" y="555526"/>
            <a:ext cx="6700323" cy="432048"/>
          </a:xfrm>
        </p:spPr>
        <p:txBody>
          <a:bodyPr/>
          <a:lstStyle>
            <a:lvl1pPr>
              <a:defRPr>
                <a:solidFill>
                  <a:schemeClr val="accent1"/>
                </a:solidFill>
              </a:defRPr>
            </a:lvl1pPr>
          </a:lstStyle>
          <a:p>
            <a:r>
              <a:rPr lang="fi-FI"/>
              <a:t>Muokkaa ots. perustyyl. napsautt.</a:t>
            </a:r>
            <a:endParaRPr lang="fi-FI" dirty="0"/>
          </a:p>
        </p:txBody>
      </p:sp>
      <p:sp>
        <p:nvSpPr>
          <p:cNvPr id="3" name="Tekstin paikkamerkki 2"/>
          <p:cNvSpPr>
            <a:spLocks noGrp="1"/>
          </p:cNvSpPr>
          <p:nvPr>
            <p:ph type="body" idx="1"/>
          </p:nvPr>
        </p:nvSpPr>
        <p:spPr>
          <a:xfrm>
            <a:off x="683568" y="1419622"/>
            <a:ext cx="3813820" cy="479822"/>
          </a:xfrm>
        </p:spPr>
        <p:txBody>
          <a:bodyPr anchor="b"/>
          <a:lstStyle>
            <a:lvl1pPr marL="0" indent="0">
              <a:buNone/>
              <a:defRPr sz="16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83568" y="1898332"/>
            <a:ext cx="3813820" cy="2520280"/>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871483" y="1419622"/>
            <a:ext cx="3815318" cy="479822"/>
          </a:xfrm>
        </p:spPr>
        <p:txBody>
          <a:bodyPr anchor="b"/>
          <a:lstStyle>
            <a:lvl1pPr marL="0" indent="0">
              <a:buNone/>
              <a:defRPr sz="1600" b="1"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871483" y="1912540"/>
            <a:ext cx="3815318"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18.2.2025</a:t>
            </a:fld>
            <a:endParaRPr lang="fi-FI"/>
          </a:p>
        </p:txBody>
      </p:sp>
      <p:sp>
        <p:nvSpPr>
          <p:cNvPr id="8" name="Rectangle 6">
            <a:extLst>
              <a:ext uri="{FF2B5EF4-FFF2-40B4-BE49-F238E27FC236}">
                <a16:creationId xmlns:a16="http://schemas.microsoft.com/office/drawing/2014/main" id="{971860C7-CE09-4814-8168-B58C7553DAD1}"/>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40332773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55526"/>
            <a:ext cx="6270848" cy="342900"/>
          </a:xfrm>
        </p:spPr>
        <p:txBody>
          <a:bodyPr/>
          <a:lstStyle>
            <a:lvl1pPr>
              <a:defRPr>
                <a:solidFill>
                  <a:schemeClr val="accent1"/>
                </a:solidFill>
              </a:defRPr>
            </a:lvl1pPr>
          </a:lstStyle>
          <a:p>
            <a:r>
              <a:rPr lang="fi-FI"/>
              <a:t>Muokkaa ots. perustyyl. napsautt.</a:t>
            </a:r>
            <a:endParaRPr lang="fi-FI" dirty="0"/>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18.2.2025</a:t>
            </a:fld>
            <a:endParaRPr lang="fi-FI"/>
          </a:p>
        </p:txBody>
      </p:sp>
    </p:spTree>
    <p:extLst>
      <p:ext uri="{BB962C8B-B14F-4D97-AF65-F5344CB8AC3E}">
        <p14:creationId xmlns:p14="http://schemas.microsoft.com/office/powerpoint/2010/main" val="13781763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18.2.2025</a:t>
            </a:fld>
            <a:endParaRPr lang="fi-FI"/>
          </a:p>
        </p:txBody>
      </p:sp>
    </p:spTree>
    <p:extLst>
      <p:ext uri="{BB962C8B-B14F-4D97-AF65-F5344CB8AC3E}">
        <p14:creationId xmlns:p14="http://schemas.microsoft.com/office/powerpoint/2010/main" val="11201628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18.2.2025</a:t>
            </a:fld>
            <a:endParaRPr lang="fi-FI"/>
          </a:p>
        </p:txBody>
      </p:sp>
      <p:sp>
        <p:nvSpPr>
          <p:cNvPr id="4" name="Tekstiruutu 3">
            <a:extLst>
              <a:ext uri="{FF2B5EF4-FFF2-40B4-BE49-F238E27FC236}">
                <a16:creationId xmlns:a16="http://schemas.microsoft.com/office/drawing/2014/main" id="{AE26E314-91A1-44E2-B9B6-A465B3F247F7}"/>
              </a:ext>
            </a:extLst>
          </p:cNvPr>
          <p:cNvSpPr txBox="1"/>
          <p:nvPr userDrawn="1"/>
        </p:nvSpPr>
        <p:spPr>
          <a:xfrm>
            <a:off x="323528" y="4083918"/>
            <a:ext cx="1656184" cy="584775"/>
          </a:xfrm>
          <a:prstGeom prst="rect">
            <a:avLst/>
          </a:prstGeom>
          <a:noFill/>
        </p:spPr>
        <p:txBody>
          <a:bodyPr wrap="square" rtlCol="0">
            <a:spAutoFit/>
          </a:bodyPr>
          <a:lstStyle/>
          <a:p>
            <a:r>
              <a:rPr lang="fi-FI" sz="1600" b="0" dirty="0">
                <a:solidFill>
                  <a:schemeClr val="accent1"/>
                </a:solidFill>
                <a:latin typeface="+mj-lt"/>
              </a:rPr>
              <a:t>Kaikille hyvää asumista</a:t>
            </a:r>
          </a:p>
        </p:txBody>
      </p:sp>
    </p:spTree>
    <p:extLst>
      <p:ext uri="{BB962C8B-B14F-4D97-AF65-F5344CB8AC3E}">
        <p14:creationId xmlns:p14="http://schemas.microsoft.com/office/powerpoint/2010/main" val="34051675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0" y="549275"/>
            <a:ext cx="5112568" cy="438299"/>
          </a:xfrm>
        </p:spPr>
        <p:txBody>
          <a:bodyPr/>
          <a:lstStyle>
            <a:lvl1pPr>
              <a:defRPr>
                <a:solidFill>
                  <a:schemeClr val="accent1"/>
                </a:solidFill>
              </a:defRPr>
            </a:lvl1pPr>
          </a:lstStyle>
          <a:p>
            <a:r>
              <a:rPr lang="fi-FI"/>
              <a:t>Muokkaa ots. perustyyl. napsautt.</a:t>
            </a:r>
            <a:endParaRPr lang="fi-FI" dirty="0"/>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051720" y="1563638"/>
            <a:ext cx="5040560"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4017950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477539"/>
            <a:ext cx="3008313" cy="871538"/>
          </a:xfrm>
        </p:spPr>
        <p:txBody>
          <a:bodyPr anchor="b"/>
          <a:lstStyle>
            <a:lvl1pPr algn="l">
              <a:defRPr sz="2000" b="0">
                <a:solidFill>
                  <a:schemeClr val="accent1"/>
                </a:solidFill>
              </a:defRPr>
            </a:lvl1pPr>
          </a:lstStyle>
          <a:p>
            <a:r>
              <a:rPr lang="fi-FI"/>
              <a:t>Muokkaa ots. perustyyl. napsautt.</a:t>
            </a:r>
            <a:endParaRPr lang="fi-FI" dirty="0"/>
          </a:p>
        </p:txBody>
      </p:sp>
      <p:sp>
        <p:nvSpPr>
          <p:cNvPr id="3" name="Sisällön paikkamerkki 2"/>
          <p:cNvSpPr>
            <a:spLocks noGrp="1"/>
          </p:cNvSpPr>
          <p:nvPr>
            <p:ph idx="1"/>
          </p:nvPr>
        </p:nvSpPr>
        <p:spPr>
          <a:xfrm>
            <a:off x="3575050" y="555527"/>
            <a:ext cx="5173414" cy="3888432"/>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1" y="2349078"/>
            <a:ext cx="3008313" cy="2094881"/>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18.2.2025</a:t>
            </a:fld>
            <a:endParaRPr lang="fi-FI"/>
          </a:p>
        </p:txBody>
      </p:sp>
    </p:spTree>
    <p:extLst>
      <p:ext uri="{BB962C8B-B14F-4D97-AF65-F5344CB8AC3E}">
        <p14:creationId xmlns:p14="http://schemas.microsoft.com/office/powerpoint/2010/main" val="27485930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solidFill>
                  <a:schemeClr val="bg1"/>
                </a:solidFill>
              </a:defRPr>
            </a:lvl1pPr>
          </a:lstStyle>
          <a:p>
            <a:pPr>
              <a:defRPr/>
            </a:pPr>
            <a:fld id="{F63F25FA-393A-45AD-A7F6-0D02E6543966}" type="datetime1">
              <a:rPr lang="fi-FI" smtClean="0"/>
              <a:pPr>
                <a:defRPr/>
              </a:pPr>
              <a:t>18.2.2025</a:t>
            </a:fld>
            <a:endParaRPr lang="fi-FI"/>
          </a:p>
        </p:txBody>
      </p:sp>
      <p:sp>
        <p:nvSpPr>
          <p:cNvPr id="8" name="Suorakulmio 7">
            <a:extLst>
              <a:ext uri="{FF2B5EF4-FFF2-40B4-BE49-F238E27FC236}">
                <a16:creationId xmlns:a16="http://schemas.microsoft.com/office/drawing/2014/main" id="{C891C11E-3E9D-47B5-BBF6-8667A8FE4DFF}"/>
              </a:ext>
            </a:extLst>
          </p:cNvPr>
          <p:cNvSpPr/>
          <p:nvPr userDrawn="1"/>
        </p:nvSpPr>
        <p:spPr bwMode="auto">
          <a:xfrm>
            <a:off x="4932040" y="0"/>
            <a:ext cx="4211960" cy="5143500"/>
          </a:xfrm>
          <a:prstGeom prst="rect">
            <a:avLst/>
          </a:prstGeom>
          <a:solidFill>
            <a:schemeClr val="bg1">
              <a:lumMod val="95000"/>
              <a:alpha val="9411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5447393" y="2113578"/>
            <a:ext cx="3301071" cy="785094"/>
          </a:xfrm>
        </p:spPr>
        <p:txBody>
          <a:bodyPr anchor="b"/>
          <a:lstStyle>
            <a:lvl1pPr algn="l">
              <a:defRPr sz="2000" b="0">
                <a:solidFill>
                  <a:schemeClr val="accent6"/>
                </a:solidFill>
              </a:defRPr>
            </a:lvl1pPr>
          </a:lstStyle>
          <a:p>
            <a:r>
              <a:rPr lang="fi-FI"/>
              <a:t>Muokkaa ots. perustyyl. napsautt.</a:t>
            </a:r>
            <a:endParaRPr lang="fi-FI" dirty="0"/>
          </a:p>
        </p:txBody>
      </p:sp>
      <p:sp>
        <p:nvSpPr>
          <p:cNvPr id="4" name="Tekstin paikkamerkki 3"/>
          <p:cNvSpPr>
            <a:spLocks noGrp="1"/>
          </p:cNvSpPr>
          <p:nvPr>
            <p:ph type="body" sz="half" idx="2"/>
          </p:nvPr>
        </p:nvSpPr>
        <p:spPr>
          <a:xfrm>
            <a:off x="5457340" y="3075806"/>
            <a:ext cx="3291854" cy="863314"/>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Tree>
    <p:extLst>
      <p:ext uri="{BB962C8B-B14F-4D97-AF65-F5344CB8AC3E}">
        <p14:creationId xmlns:p14="http://schemas.microsoft.com/office/powerpoint/2010/main" val="36203839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79712" y="3487266"/>
            <a:ext cx="5486400" cy="425054"/>
          </a:xfrm>
        </p:spPr>
        <p:txBody>
          <a:bodyPr anchor="b"/>
          <a:lstStyle>
            <a:lvl1pPr algn="l">
              <a:defRPr sz="2000" b="0">
                <a:solidFill>
                  <a:schemeClr val="accent1"/>
                </a:solidFill>
              </a:defRPr>
            </a:lvl1pPr>
          </a:lstStyle>
          <a:p>
            <a:r>
              <a:rPr lang="fi-FI"/>
              <a:t>Muokkaa ots. perustyyl. napsautt.</a:t>
            </a:r>
            <a:endParaRPr lang="fi-FI" dirty="0"/>
          </a:p>
        </p:txBody>
      </p:sp>
      <p:sp>
        <p:nvSpPr>
          <p:cNvPr id="4" name="Tekstin paikkamerkki 3"/>
          <p:cNvSpPr>
            <a:spLocks noGrp="1"/>
          </p:cNvSpPr>
          <p:nvPr>
            <p:ph type="body" sz="half" idx="2"/>
          </p:nvPr>
        </p:nvSpPr>
        <p:spPr>
          <a:xfrm>
            <a:off x="1979712" y="3912319"/>
            <a:ext cx="5486400" cy="603647"/>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lvl1pPr>
          </a:lstStyle>
          <a:p>
            <a:pPr>
              <a:defRPr/>
            </a:pPr>
            <a:fld id="{F63F25FA-393A-45AD-A7F6-0D02E6543966}" type="datetime1">
              <a:rPr lang="fi-FI"/>
              <a:pPr>
                <a:defRPr/>
              </a:pPr>
              <a:t>18.2.2025</a:t>
            </a:fld>
            <a:endParaRPr lang="fi-FI"/>
          </a:p>
        </p:txBody>
      </p:sp>
    </p:spTree>
    <p:extLst>
      <p:ext uri="{BB962C8B-B14F-4D97-AF65-F5344CB8AC3E}">
        <p14:creationId xmlns:p14="http://schemas.microsoft.com/office/powerpoint/2010/main" val="2327054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lvl1pPr>
              <a:defRPr>
                <a:solidFill>
                  <a:schemeClr val="accent1"/>
                </a:solidFill>
              </a:defRPr>
            </a:lvl1pPr>
          </a:lstStyle>
          <a:p>
            <a:r>
              <a:rPr lang="fi-FI"/>
              <a:t>Muokkaa ots. perustyyl. napsautt.</a:t>
            </a:r>
            <a:endParaRPr lang="fi-FI" dirty="0"/>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18.2.2025</a:t>
            </a:fld>
            <a:endParaRPr lang="fi-FI"/>
          </a:p>
        </p:txBody>
      </p:sp>
    </p:spTree>
    <p:extLst>
      <p:ext uri="{BB962C8B-B14F-4D97-AF65-F5344CB8AC3E}">
        <p14:creationId xmlns:p14="http://schemas.microsoft.com/office/powerpoint/2010/main" val="22844111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18.2.2025</a:t>
            </a:fld>
            <a:endParaRPr lang="fi-FI"/>
          </a:p>
        </p:txBody>
      </p:sp>
    </p:spTree>
    <p:extLst>
      <p:ext uri="{BB962C8B-B14F-4D97-AF65-F5344CB8AC3E}">
        <p14:creationId xmlns:p14="http://schemas.microsoft.com/office/powerpoint/2010/main" val="3319608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B1A6BA4-D8B3-47A5-A7B1-D33519D7B5F0}"/>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3" name="Alatunnisteen paikkamerkki 4">
            <a:extLst>
              <a:ext uri="{FF2B5EF4-FFF2-40B4-BE49-F238E27FC236}">
                <a16:creationId xmlns:a16="http://schemas.microsoft.com/office/drawing/2014/main" id="{860CFC6C-E4B4-4A06-A5F8-9A7553896A33}"/>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6154F17F-AB08-4FDF-998C-5C64838388AA}"/>
              </a:ext>
            </a:extLst>
          </p:cNvPr>
          <p:cNvSpPr>
            <a:spLocks noGrp="1"/>
          </p:cNvSpPr>
          <p:nvPr>
            <p:ph type="sldNum" sz="quarter" idx="12"/>
          </p:nvPr>
        </p:nvSpPr>
        <p:spPr/>
        <p:txBody>
          <a:bodyPr/>
          <a:lstStyle>
            <a:lvl1pPr>
              <a:defRPr/>
            </a:lvl1pPr>
          </a:lstStyle>
          <a:p>
            <a:pPr>
              <a:defRPr/>
            </a:pPr>
            <a:fld id="{6CC3D80D-F242-4078-97DD-C18CE048928D}" type="slidenum">
              <a:rPr lang="fi-FI"/>
              <a:pPr>
                <a:defRPr/>
              </a:pPr>
              <a:t>‹#›</a:t>
            </a:fld>
            <a:endParaRPr lang="fi-FI"/>
          </a:p>
        </p:txBody>
      </p:sp>
    </p:spTree>
    <p:extLst>
      <p:ext uri="{BB962C8B-B14F-4D97-AF65-F5344CB8AC3E}">
        <p14:creationId xmlns:p14="http://schemas.microsoft.com/office/powerpoint/2010/main" val="17486947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AndTx" preserve="1">
  <p:cSld name="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3666" y="572666"/>
            <a:ext cx="6484468" cy="342900"/>
          </a:xfrm>
        </p:spPr>
        <p:txBody>
          <a:bodyPr/>
          <a:lstStyle/>
          <a:p>
            <a:r>
              <a:rPr lang="fi-FI"/>
              <a:t>Muokkaa ots. perustyyl. napsautt.</a:t>
            </a:r>
            <a:endParaRPr lang="fi-FI" dirty="0"/>
          </a:p>
        </p:txBody>
      </p:sp>
      <p:sp>
        <p:nvSpPr>
          <p:cNvPr id="3" name="Kaavion paikkamerkki 2"/>
          <p:cNvSpPr>
            <a:spLocks noGrp="1"/>
          </p:cNvSpPr>
          <p:nvPr>
            <p:ph type="chart" sz="half" idx="1"/>
          </p:nvPr>
        </p:nvSpPr>
        <p:spPr>
          <a:xfrm>
            <a:off x="609600" y="1544166"/>
            <a:ext cx="4533900" cy="297180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5295900" y="1544166"/>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Tree>
    <p:extLst>
      <p:ext uri="{BB962C8B-B14F-4D97-AF65-F5344CB8AC3E}">
        <p14:creationId xmlns:p14="http://schemas.microsoft.com/office/powerpoint/2010/main" val="20048923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574720" y="1491630"/>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383032" y="1419622"/>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192688" y="1563638"/>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3" name="Kaavion paikkamerkki 2"/>
          <p:cNvSpPr>
            <a:spLocks noGrp="1"/>
          </p:cNvSpPr>
          <p:nvPr>
            <p:ph type="chart" sz="half" idx="1"/>
          </p:nvPr>
        </p:nvSpPr>
        <p:spPr>
          <a:xfrm>
            <a:off x="609600" y="3103550"/>
            <a:ext cx="3458344" cy="1582750"/>
          </a:xfrm>
        </p:spPr>
        <p:txBody>
          <a:bodyPr/>
          <a:lstStyle/>
          <a:p>
            <a:pPr lvl="0"/>
            <a:r>
              <a:rPr lang="fi-FI" noProof="0"/>
              <a:t>Lisää kaavio napsauttamalla kuvaketta</a:t>
            </a:r>
            <a:endParaRPr lang="fi-FI" noProof="0" dirty="0"/>
          </a:p>
        </p:txBody>
      </p:sp>
      <p:sp>
        <p:nvSpPr>
          <p:cNvPr id="4" name="Tekstin paikkamerkki 3"/>
          <p:cNvSpPr>
            <a:spLocks noGrp="1"/>
          </p:cNvSpPr>
          <p:nvPr>
            <p:ph type="body" sz="half" idx="2"/>
          </p:nvPr>
        </p:nvSpPr>
        <p:spPr>
          <a:xfrm>
            <a:off x="4499992" y="3103550"/>
            <a:ext cx="3960440" cy="141241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736484" y="174365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0" y="1419622"/>
            <a:ext cx="536864"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9010365" y="1491630"/>
            <a:ext cx="153016"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544796" y="173539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354452" y="1735398"/>
            <a:ext cx="2448272" cy="86409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Tree>
    <p:extLst>
      <p:ext uri="{BB962C8B-B14F-4D97-AF65-F5344CB8AC3E}">
        <p14:creationId xmlns:p14="http://schemas.microsoft.com/office/powerpoint/2010/main" val="35230592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Otsikko, kaavio ja teksti">
    <p:spTree>
      <p:nvGrpSpPr>
        <p:cNvPr id="1" name=""/>
        <p:cNvGrpSpPr/>
        <p:nvPr/>
      </p:nvGrpSpPr>
      <p:grpSpPr>
        <a:xfrm>
          <a:off x="0" y="0"/>
          <a:ext cx="0" cy="0"/>
          <a:chOff x="0" y="0"/>
          <a:chExt cx="0" cy="0"/>
        </a:xfrm>
      </p:grpSpPr>
      <p:sp>
        <p:nvSpPr>
          <p:cNvPr id="17" name="Ellipsi 16">
            <a:extLst>
              <a:ext uri="{FF2B5EF4-FFF2-40B4-BE49-F238E27FC236}">
                <a16:creationId xmlns:a16="http://schemas.microsoft.com/office/drawing/2014/main" id="{428969A3-CBE0-4F4E-BE08-BCB791CCF964}"/>
              </a:ext>
            </a:extLst>
          </p:cNvPr>
          <p:cNvSpPr/>
          <p:nvPr userDrawn="1"/>
        </p:nvSpPr>
        <p:spPr bwMode="auto">
          <a:xfrm>
            <a:off x="6968108" y="1198566"/>
            <a:ext cx="1979712" cy="1923678"/>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bg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6218770" cy="342900"/>
          </a:xfrm>
        </p:spPr>
        <p:txBody>
          <a:bodyPr/>
          <a:lstStyle/>
          <a:p>
            <a:r>
              <a:rPr lang="fi-FI"/>
              <a:t>Muokkaa ots. perustyyl. napsautt.</a:t>
            </a:r>
          </a:p>
        </p:txBody>
      </p:sp>
      <p:sp>
        <p:nvSpPr>
          <p:cNvPr id="3" name="Kaavion paikkamerkki 2"/>
          <p:cNvSpPr>
            <a:spLocks noGrp="1"/>
          </p:cNvSpPr>
          <p:nvPr>
            <p:ph type="chart" sz="half" idx="1"/>
          </p:nvPr>
        </p:nvSpPr>
        <p:spPr>
          <a:xfrm>
            <a:off x="2169654" y="1596512"/>
            <a:ext cx="4392488" cy="2711857"/>
          </a:xfrm>
        </p:spPr>
        <p:txBody>
          <a:bodyPr/>
          <a:lstStyle>
            <a:lvl1pPr>
              <a:defRPr sz="1600"/>
            </a:lvl1pPr>
          </a:lstStyle>
          <a:p>
            <a:pPr lvl="0"/>
            <a:r>
              <a:rPr lang="fi-FI" noProof="0"/>
              <a:t>Lisää kaavio napsauttamalla kuvaketta</a:t>
            </a:r>
            <a:endParaRPr lang="fi-FI" noProof="0" dirty="0"/>
          </a:p>
        </p:txBody>
      </p:sp>
      <p:sp>
        <p:nvSpPr>
          <p:cNvPr id="4" name="Tekstin paikkamerkki 3"/>
          <p:cNvSpPr>
            <a:spLocks noGrp="1"/>
          </p:cNvSpPr>
          <p:nvPr>
            <p:ph type="body" sz="half" idx="2"/>
          </p:nvPr>
        </p:nvSpPr>
        <p:spPr>
          <a:xfrm>
            <a:off x="467544" y="1567547"/>
            <a:ext cx="1296144" cy="2711857"/>
          </a:xfrm>
        </p:spPr>
        <p:txBody>
          <a:bodyPr/>
          <a:lstStyle>
            <a:lvl1pPr marL="0" indent="0">
              <a:buNone/>
              <a:defRPr sz="1200" b="0">
                <a:solidFill>
                  <a:schemeClr val="accent6"/>
                </a:solidFill>
              </a:defRPr>
            </a:lvl1pPr>
            <a:lvl2pPr>
              <a:defRPr sz="1400"/>
            </a:lvl2pPr>
            <a:lvl3pPr>
              <a:defRPr sz="12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7183878" y="1532199"/>
            <a:ext cx="1548172" cy="1198401"/>
          </a:xfrm>
        </p:spPr>
        <p:txBody>
          <a:bodyPr anchor="ctr"/>
          <a:lstStyle>
            <a:lvl1pPr marL="0" indent="0">
              <a:buNone/>
              <a:defRPr sz="1400" cap="all"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4" name="Tekstin paikkamerkki 3">
            <a:extLst>
              <a:ext uri="{FF2B5EF4-FFF2-40B4-BE49-F238E27FC236}">
                <a16:creationId xmlns:a16="http://schemas.microsoft.com/office/drawing/2014/main" id="{A24A8435-6425-4632-BD28-6234F7AA10E1}"/>
              </a:ext>
            </a:extLst>
          </p:cNvPr>
          <p:cNvSpPr>
            <a:spLocks noGrp="1"/>
          </p:cNvSpPr>
          <p:nvPr>
            <p:ph type="body" sz="half" idx="14"/>
          </p:nvPr>
        </p:nvSpPr>
        <p:spPr>
          <a:xfrm>
            <a:off x="7236296" y="3414852"/>
            <a:ext cx="1548172" cy="864096"/>
          </a:xfrm>
        </p:spPr>
        <p:txBody>
          <a:bodyPr anchor="ctr"/>
          <a:lstStyle>
            <a:lvl1pPr marL="0" indent="0">
              <a:buNone/>
              <a:defRPr sz="1400" cap="all" baseline="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6" name="Tekstiruutu 5">
            <a:extLst>
              <a:ext uri="{FF2B5EF4-FFF2-40B4-BE49-F238E27FC236}">
                <a16:creationId xmlns:a16="http://schemas.microsoft.com/office/drawing/2014/main" id="{5EB40EB1-EDCE-4E6A-824D-0B933360C145}"/>
              </a:ext>
            </a:extLst>
          </p:cNvPr>
          <p:cNvSpPr txBox="1"/>
          <p:nvPr userDrawn="1"/>
        </p:nvSpPr>
        <p:spPr>
          <a:xfrm>
            <a:off x="7236296" y="3088000"/>
            <a:ext cx="1548172" cy="707886"/>
          </a:xfrm>
          <a:prstGeom prst="rect">
            <a:avLst/>
          </a:prstGeom>
          <a:noFill/>
        </p:spPr>
        <p:txBody>
          <a:bodyPr wrap="square" rtlCol="0">
            <a:spAutoFit/>
          </a:bodyPr>
          <a:lstStyle/>
          <a:p>
            <a:pPr algn="ctr"/>
            <a:r>
              <a:rPr lang="fi-FI" sz="4000" dirty="0">
                <a:solidFill>
                  <a:schemeClr val="accent4"/>
                </a:solidFill>
              </a:rPr>
              <a:t>”</a:t>
            </a:r>
          </a:p>
        </p:txBody>
      </p:sp>
    </p:spTree>
    <p:extLst>
      <p:ext uri="{BB962C8B-B14F-4D97-AF65-F5344CB8AC3E}">
        <p14:creationId xmlns:p14="http://schemas.microsoft.com/office/powerpoint/2010/main" val="28439690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ots. perustyyl. napsautt.</a:t>
            </a:r>
            <a:endParaRPr lang="fi-FI" dirty="0"/>
          </a:p>
        </p:txBody>
      </p:sp>
      <p:sp>
        <p:nvSpPr>
          <p:cNvPr id="3" name="SmartArt-paikkamerkki 2"/>
          <p:cNvSpPr>
            <a:spLocks noGrp="1"/>
          </p:cNvSpPr>
          <p:nvPr>
            <p:ph type="dgm" idx="1"/>
          </p:nvPr>
        </p:nvSpPr>
        <p:spPr>
          <a:xfrm>
            <a:off x="1905000" y="1714500"/>
            <a:ext cx="66294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18.2.2025</a:t>
            </a:fld>
            <a:endParaRPr lang="fi-FI"/>
          </a:p>
        </p:txBody>
      </p:sp>
    </p:spTree>
    <p:extLst>
      <p:ext uri="{BB962C8B-B14F-4D97-AF65-F5344CB8AC3E}">
        <p14:creationId xmlns:p14="http://schemas.microsoft.com/office/powerpoint/2010/main" val="32283367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3E2F86-7863-4347-ABA0-1690E210F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66" y="1712146"/>
            <a:ext cx="9084468" cy="586405"/>
          </a:xfrm>
          <a:prstGeom prst="rect">
            <a:avLst/>
          </a:prstGeom>
        </p:spPr>
      </p:pic>
      <p:sp>
        <p:nvSpPr>
          <p:cNvPr id="2" name="Otsikko 1"/>
          <p:cNvSpPr>
            <a:spLocks noGrp="1"/>
          </p:cNvSpPr>
          <p:nvPr>
            <p:ph type="title"/>
          </p:nvPr>
        </p:nvSpPr>
        <p:spPr>
          <a:xfrm>
            <a:off x="685800" y="3148999"/>
            <a:ext cx="7772400" cy="1021556"/>
          </a:xfrm>
        </p:spPr>
        <p:txBody>
          <a:bodyPr anchor="t"/>
          <a:lstStyle>
            <a:lvl1pPr algn="l">
              <a:defRPr sz="2800" b="0" cap="none" baseline="0"/>
            </a:lvl1pPr>
          </a:lstStyle>
          <a:p>
            <a:r>
              <a:rPr lang="fi-FI"/>
              <a:t>Muokkaa ots. perustyyl. napsautt.</a:t>
            </a:r>
            <a:endParaRPr lang="fi-FI" dirty="0"/>
          </a:p>
        </p:txBody>
      </p:sp>
      <p:sp>
        <p:nvSpPr>
          <p:cNvPr id="3" name="Tekstin paikkamerkki 2"/>
          <p:cNvSpPr>
            <a:spLocks noGrp="1"/>
          </p:cNvSpPr>
          <p:nvPr>
            <p:ph type="body" idx="1"/>
          </p:nvPr>
        </p:nvSpPr>
        <p:spPr>
          <a:xfrm>
            <a:off x="685800" y="2562592"/>
            <a:ext cx="7772400" cy="586405"/>
          </a:xfrm>
        </p:spPr>
        <p:txBody>
          <a:bodyPr anchor="b"/>
          <a:lstStyle>
            <a:lvl1pPr marL="0" indent="0">
              <a:buNone/>
              <a:defRPr sz="1800" cap="all" baseline="0">
                <a:solidFill>
                  <a:schemeClr val="tx2"/>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18.2.2025</a:t>
            </a:fld>
            <a:endParaRPr lang="fi-FI"/>
          </a:p>
        </p:txBody>
      </p:sp>
    </p:spTree>
    <p:extLst>
      <p:ext uri="{BB962C8B-B14F-4D97-AF65-F5344CB8AC3E}">
        <p14:creationId xmlns:p14="http://schemas.microsoft.com/office/powerpoint/2010/main" val="38457220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Otsikko, kaavio ja teksti">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5DD5054-B118-41E8-8E3E-713B0E63DDC1}"/>
              </a:ext>
            </a:extLst>
          </p:cNvPr>
          <p:cNvSpPr/>
          <p:nvPr userDrawn="1"/>
        </p:nvSpPr>
        <p:spPr bwMode="auto">
          <a:xfrm>
            <a:off x="7164288" y="0"/>
            <a:ext cx="1979712" cy="166657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800" b="0" i="0" u="none" strike="noStrike" cap="none" normalizeH="0" baseline="0">
              <a:ln>
                <a:noFill/>
              </a:ln>
              <a:solidFill>
                <a:schemeClr val="tx1"/>
              </a:solidFill>
              <a:effectLst/>
              <a:latin typeface="Arial" charset="0"/>
              <a:ea typeface="ヒラギノ角ゴ Pro W3" pitchFamily="32" charset="-128"/>
            </a:endParaRPr>
          </a:p>
        </p:txBody>
      </p:sp>
      <p:sp>
        <p:nvSpPr>
          <p:cNvPr id="17" name="Suorakulmio 16">
            <a:extLst>
              <a:ext uri="{FF2B5EF4-FFF2-40B4-BE49-F238E27FC236}">
                <a16:creationId xmlns:a16="http://schemas.microsoft.com/office/drawing/2014/main" id="{428969A3-CBE0-4F4E-BE08-BCB791CCF964}"/>
              </a:ext>
            </a:extLst>
          </p:cNvPr>
          <p:cNvSpPr/>
          <p:nvPr userDrawn="1"/>
        </p:nvSpPr>
        <p:spPr bwMode="auto">
          <a:xfrm>
            <a:off x="7164288" y="1707654"/>
            <a:ext cx="1979712" cy="170765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8" name="Suorakulmio 17">
            <a:extLst>
              <a:ext uri="{FF2B5EF4-FFF2-40B4-BE49-F238E27FC236}">
                <a16:creationId xmlns:a16="http://schemas.microsoft.com/office/drawing/2014/main" id="{6FED0601-6DC6-4B09-950C-F5499A138C85}"/>
              </a:ext>
            </a:extLst>
          </p:cNvPr>
          <p:cNvSpPr/>
          <p:nvPr userDrawn="1"/>
        </p:nvSpPr>
        <p:spPr bwMode="auto">
          <a:xfrm>
            <a:off x="7164288" y="3456384"/>
            <a:ext cx="1979712" cy="16890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4738464" cy="342900"/>
          </a:xfrm>
        </p:spPr>
        <p:txBody>
          <a:bodyPr/>
          <a:lstStyle>
            <a:lvl1pPr>
              <a:defRPr sz="2000"/>
            </a:lvl1pPr>
          </a:lstStyle>
          <a:p>
            <a:r>
              <a:rPr lang="fi-FI"/>
              <a:t>Muokkaa ots. perustyyl. napsautt.</a:t>
            </a:r>
            <a:endParaRPr lang="fi-FI" dirty="0"/>
          </a:p>
        </p:txBody>
      </p:sp>
      <p:sp>
        <p:nvSpPr>
          <p:cNvPr id="3" name="Kaavion paikkamerkki 2"/>
          <p:cNvSpPr>
            <a:spLocks noGrp="1"/>
          </p:cNvSpPr>
          <p:nvPr>
            <p:ph type="chart" sz="half" idx="1"/>
          </p:nvPr>
        </p:nvSpPr>
        <p:spPr>
          <a:xfrm>
            <a:off x="2169654" y="1573929"/>
            <a:ext cx="4738464" cy="2711857"/>
          </a:xfrm>
        </p:spPr>
        <p:txBody>
          <a:bodyPr/>
          <a:lstStyle>
            <a:lvl1pPr>
              <a:defRPr sz="1600"/>
            </a:lvl1pPr>
          </a:lstStyle>
          <a:p>
            <a:pPr lvl="0"/>
            <a:r>
              <a:rPr lang="fi-FI" noProof="0"/>
              <a:t>Lisää kaavio napsauttamalla kuvaketta</a:t>
            </a:r>
            <a:endParaRPr lang="fi-FI" noProof="0" dirty="0"/>
          </a:p>
        </p:txBody>
      </p:sp>
      <p:sp>
        <p:nvSpPr>
          <p:cNvPr id="4" name="Tekstin paikkamerkki 3"/>
          <p:cNvSpPr>
            <a:spLocks noGrp="1"/>
          </p:cNvSpPr>
          <p:nvPr>
            <p:ph type="body" sz="half" idx="2"/>
          </p:nvPr>
        </p:nvSpPr>
        <p:spPr>
          <a:xfrm>
            <a:off x="395536" y="1577195"/>
            <a:ext cx="1440160" cy="2708591"/>
          </a:xfrm>
        </p:spPr>
        <p:txBody>
          <a:bodyPr/>
          <a:lstStyle>
            <a:lvl1pPr marL="0" indent="0">
              <a:buNone/>
              <a:defRPr sz="1400"/>
            </a:lvl1pPr>
            <a:lvl2pPr>
              <a:defRPr sz="1200"/>
            </a:lvl2pPr>
            <a:lvl3pPr>
              <a:defRPr sz="11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7" name="Tekstin paikkamerkki 6">
            <a:extLst>
              <a:ext uri="{FF2B5EF4-FFF2-40B4-BE49-F238E27FC236}">
                <a16:creationId xmlns:a16="http://schemas.microsoft.com/office/drawing/2014/main" id="{76DBF895-12B1-4309-A05F-F92798A4A992}"/>
              </a:ext>
            </a:extLst>
          </p:cNvPr>
          <p:cNvSpPr>
            <a:spLocks noGrp="1"/>
          </p:cNvSpPr>
          <p:nvPr>
            <p:ph type="body" sz="quarter" idx="11" hasCustomPrompt="1"/>
          </p:nvPr>
        </p:nvSpPr>
        <p:spPr>
          <a:xfrm>
            <a:off x="7361757" y="3747799"/>
            <a:ext cx="1584771" cy="703262"/>
          </a:xfrm>
        </p:spPr>
        <p:txBody>
          <a:bodyPr/>
          <a:lstStyle>
            <a:lvl1pPr marL="0" indent="0">
              <a:buNone/>
              <a:defRPr sz="1600" b="0" cap="all" baseline="0">
                <a:solidFill>
                  <a:schemeClr val="bg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dirty="0"/>
              <a:t>Lisää nosto/ fakta</a:t>
            </a:r>
          </a:p>
        </p:txBody>
      </p:sp>
      <p:sp>
        <p:nvSpPr>
          <p:cNvPr id="14" name="Tekstin paikkamerkki 6">
            <a:extLst>
              <a:ext uri="{FF2B5EF4-FFF2-40B4-BE49-F238E27FC236}">
                <a16:creationId xmlns:a16="http://schemas.microsoft.com/office/drawing/2014/main" id="{64C3BA7B-D6EF-4A25-8EFB-B55AA5157277}"/>
              </a:ext>
            </a:extLst>
          </p:cNvPr>
          <p:cNvSpPr>
            <a:spLocks noGrp="1"/>
          </p:cNvSpPr>
          <p:nvPr>
            <p:ph type="body" sz="quarter" idx="12" hasCustomPrompt="1"/>
          </p:nvPr>
        </p:nvSpPr>
        <p:spPr>
          <a:xfrm>
            <a:off x="7361758" y="2177417"/>
            <a:ext cx="1584771" cy="703262"/>
          </a:xfrm>
        </p:spPr>
        <p:txBody>
          <a:bodyPr/>
          <a:lstStyle>
            <a:lvl1pPr marL="0" indent="0">
              <a:buNone/>
              <a:defRPr sz="1600" b="0" cap="all" baseline="0">
                <a:solidFill>
                  <a:schemeClr val="bg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dirty="0"/>
              <a:t>Lisää nosto/ fakta</a:t>
            </a:r>
          </a:p>
        </p:txBody>
      </p:sp>
      <p:sp>
        <p:nvSpPr>
          <p:cNvPr id="16" name="Tekstin paikkamerkki 6">
            <a:extLst>
              <a:ext uri="{FF2B5EF4-FFF2-40B4-BE49-F238E27FC236}">
                <a16:creationId xmlns:a16="http://schemas.microsoft.com/office/drawing/2014/main" id="{1B7B8CC4-6530-438C-9B46-2FB31D576E73}"/>
              </a:ext>
            </a:extLst>
          </p:cNvPr>
          <p:cNvSpPr>
            <a:spLocks noGrp="1"/>
          </p:cNvSpPr>
          <p:nvPr>
            <p:ph type="body" sz="quarter" idx="13" hasCustomPrompt="1"/>
          </p:nvPr>
        </p:nvSpPr>
        <p:spPr>
          <a:xfrm>
            <a:off x="7361757" y="507054"/>
            <a:ext cx="1584771" cy="703262"/>
          </a:xfrm>
        </p:spPr>
        <p:txBody>
          <a:bodyPr/>
          <a:lstStyle>
            <a:lvl1pPr marL="0" indent="0">
              <a:buNone/>
              <a:defRPr sz="1600" b="0" cap="all" baseline="0">
                <a:solidFill>
                  <a:schemeClr val="tx1"/>
                </a:solidFill>
                <a:latin typeface="+mj-lt"/>
              </a:defRPr>
            </a:lvl1pPr>
            <a:lvl2pPr marL="457200" indent="0">
              <a:buNone/>
              <a:defRPr sz="1200" b="1">
                <a:solidFill>
                  <a:schemeClr val="accent4"/>
                </a:solidFill>
              </a:defRPr>
            </a:lvl2pPr>
            <a:lvl3pPr marL="914400" indent="0">
              <a:buNone/>
              <a:defRPr sz="1100" b="1">
                <a:solidFill>
                  <a:schemeClr val="accent4"/>
                </a:solidFill>
              </a:defRPr>
            </a:lvl3pPr>
            <a:lvl4pPr marL="1371600" indent="0">
              <a:buNone/>
              <a:defRPr sz="1050" b="1">
                <a:solidFill>
                  <a:schemeClr val="accent4"/>
                </a:solidFill>
              </a:defRPr>
            </a:lvl4pPr>
            <a:lvl5pPr marL="1828800" indent="0">
              <a:buNone/>
              <a:defRPr sz="1050" b="1">
                <a:solidFill>
                  <a:schemeClr val="accent4"/>
                </a:solidFill>
              </a:defRPr>
            </a:lvl5pPr>
          </a:lstStyle>
          <a:p>
            <a:pPr lvl="0"/>
            <a:r>
              <a:rPr lang="fi-FI" dirty="0"/>
              <a:t>Lisää nosto/ fakta</a:t>
            </a:r>
          </a:p>
        </p:txBody>
      </p:sp>
    </p:spTree>
    <p:extLst>
      <p:ext uri="{BB962C8B-B14F-4D97-AF65-F5344CB8AC3E}">
        <p14:creationId xmlns:p14="http://schemas.microsoft.com/office/powerpoint/2010/main" val="38221743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8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267744" y="549274"/>
            <a:ext cx="5184576" cy="438299"/>
          </a:xfrm>
        </p:spPr>
        <p:txBody>
          <a:bodyPr/>
          <a:lstStyle/>
          <a:p>
            <a:r>
              <a:rPr lang="fi-FI"/>
              <a:t>Muokkaa ots. perustyyl. napsautt.</a:t>
            </a:r>
            <a:endParaRPr lang="fi-FI" dirty="0"/>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1209009" y="1497882"/>
            <a:ext cx="4824536"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Ellipsi 6">
            <a:extLst>
              <a:ext uri="{FF2B5EF4-FFF2-40B4-BE49-F238E27FC236}">
                <a16:creationId xmlns:a16="http://schemas.microsoft.com/office/drawing/2014/main" id="{E8CA8E46-E835-4FF0-A23F-58633ADC0665}"/>
              </a:ext>
            </a:extLst>
          </p:cNvPr>
          <p:cNvSpPr/>
          <p:nvPr userDrawn="1"/>
        </p:nvSpPr>
        <p:spPr bwMode="auto">
          <a:xfrm rot="21284110">
            <a:off x="6228184" y="3127596"/>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dirty="0">
              <a:ln>
                <a:noFill/>
              </a:ln>
              <a:solidFill>
                <a:schemeClr val="bg1"/>
              </a:solidFill>
              <a:effectLst/>
              <a:latin typeface="Arial" charset="0"/>
              <a:ea typeface="ヒラギノ角ゴ Pro W3" pitchFamily="32" charset="-128"/>
            </a:endParaRPr>
          </a:p>
        </p:txBody>
      </p:sp>
      <p:sp>
        <p:nvSpPr>
          <p:cNvPr id="8" name="Tekstin paikkamerkki 3">
            <a:extLst>
              <a:ext uri="{FF2B5EF4-FFF2-40B4-BE49-F238E27FC236}">
                <a16:creationId xmlns:a16="http://schemas.microsoft.com/office/drawing/2014/main" id="{45B4C7BF-C2F1-4200-B3B9-9E7C355C05CF}"/>
              </a:ext>
            </a:extLst>
          </p:cNvPr>
          <p:cNvSpPr>
            <a:spLocks noGrp="1"/>
          </p:cNvSpPr>
          <p:nvPr>
            <p:ph type="body" sz="half" idx="13" hasCustomPrompt="1"/>
          </p:nvPr>
        </p:nvSpPr>
        <p:spPr>
          <a:xfrm rot="21299696">
            <a:off x="6369478" y="3559642"/>
            <a:ext cx="1418522" cy="864096"/>
          </a:xfrm>
        </p:spPr>
        <p:txBody>
          <a:bodyPr anchor="ctr"/>
          <a:lstStyle>
            <a:lvl1pPr marL="0" indent="0" algn="ctr">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Nosto tähän</a:t>
            </a:r>
          </a:p>
        </p:txBody>
      </p:sp>
      <p:sp>
        <p:nvSpPr>
          <p:cNvPr id="6" name="Kuvan paikkamerkki 5">
            <a:extLst>
              <a:ext uri="{FF2B5EF4-FFF2-40B4-BE49-F238E27FC236}">
                <a16:creationId xmlns:a16="http://schemas.microsoft.com/office/drawing/2014/main" id="{C8831214-5060-4D2C-AA3A-B644BBA42EF7}"/>
              </a:ext>
            </a:extLst>
          </p:cNvPr>
          <p:cNvSpPr>
            <a:spLocks noGrp="1"/>
          </p:cNvSpPr>
          <p:nvPr>
            <p:ph type="pic" sz="quarter" idx="14"/>
          </p:nvPr>
        </p:nvSpPr>
        <p:spPr>
          <a:xfrm>
            <a:off x="7619429" y="0"/>
            <a:ext cx="1524571" cy="5143500"/>
          </a:xfrm>
        </p:spPr>
        <p:txBody>
          <a:bodyPr/>
          <a:lstStyle/>
          <a:p>
            <a:r>
              <a:rPr lang="fi-FI"/>
              <a:t>Lisää kuva napsauttamalla kuvaketta</a:t>
            </a:r>
          </a:p>
        </p:txBody>
      </p:sp>
    </p:spTree>
    <p:extLst>
      <p:ext uri="{BB962C8B-B14F-4D97-AF65-F5344CB8AC3E}">
        <p14:creationId xmlns:p14="http://schemas.microsoft.com/office/powerpoint/2010/main" val="14946770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1563638"/>
            <a:ext cx="6270848" cy="1094860"/>
          </a:xfrm>
        </p:spPr>
        <p:txBody>
          <a:bodyPr/>
          <a:lstStyle>
            <a:lvl1pPr algn="ctr">
              <a:defRPr sz="4400"/>
            </a:lvl1pPr>
          </a:lstStyle>
          <a:p>
            <a:r>
              <a:rPr lang="fi-FI"/>
              <a:t>Muokkaa ots. perustyyl. napsautt.</a:t>
            </a:r>
            <a:endParaRPr lang="fi-FI" dirty="0"/>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Otsikko 1">
            <a:extLst>
              <a:ext uri="{FF2B5EF4-FFF2-40B4-BE49-F238E27FC236}">
                <a16:creationId xmlns:a16="http://schemas.microsoft.com/office/drawing/2014/main" id="{3AD163DC-07FC-459E-BF75-6EB800DEE08E}"/>
              </a:ext>
            </a:extLst>
          </p:cNvPr>
          <p:cNvSpPr txBox="1">
            <a:spLocks/>
          </p:cNvSpPr>
          <p:nvPr userDrawn="1"/>
        </p:nvSpPr>
        <p:spPr bwMode="auto">
          <a:xfrm>
            <a:off x="1436576" y="2847126"/>
            <a:ext cx="6270848" cy="10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a:lstStyle>
          <a:p>
            <a:pPr algn="ctr"/>
            <a:r>
              <a:rPr lang="fi-FI" sz="3600" kern="0" dirty="0">
                <a:solidFill>
                  <a:schemeClr val="tx2"/>
                </a:solidFill>
              </a:rPr>
              <a:t>Muokkaa </a:t>
            </a:r>
            <a:r>
              <a:rPr lang="fi-FI" sz="3600" kern="0" dirty="0" err="1">
                <a:solidFill>
                  <a:schemeClr val="tx2"/>
                </a:solidFill>
              </a:rPr>
              <a:t>ots</a:t>
            </a:r>
            <a:r>
              <a:rPr lang="fi-FI" sz="3600" kern="0" dirty="0">
                <a:solidFill>
                  <a:schemeClr val="tx2"/>
                </a:solidFill>
              </a:rPr>
              <a:t>. </a:t>
            </a:r>
            <a:r>
              <a:rPr lang="fi-FI" sz="3600" kern="0" dirty="0" err="1">
                <a:solidFill>
                  <a:schemeClr val="tx2"/>
                </a:solidFill>
              </a:rPr>
              <a:t>perustyyl</a:t>
            </a:r>
            <a:r>
              <a:rPr lang="fi-FI" sz="3600" kern="0" dirty="0">
                <a:solidFill>
                  <a:schemeClr val="tx2"/>
                </a:solidFill>
              </a:rPr>
              <a:t>. </a:t>
            </a:r>
            <a:r>
              <a:rPr lang="fi-FI" sz="3600" kern="0" dirty="0" err="1">
                <a:solidFill>
                  <a:schemeClr val="tx2"/>
                </a:solidFill>
              </a:rPr>
              <a:t>napsautt</a:t>
            </a:r>
            <a:r>
              <a:rPr lang="fi-FI" sz="3600" kern="0" dirty="0">
                <a:solidFill>
                  <a:schemeClr val="tx2"/>
                </a:solidFill>
              </a:rPr>
              <a:t>.</a:t>
            </a:r>
          </a:p>
        </p:txBody>
      </p:sp>
    </p:spTree>
    <p:extLst>
      <p:ext uri="{BB962C8B-B14F-4D97-AF65-F5344CB8AC3E}">
        <p14:creationId xmlns:p14="http://schemas.microsoft.com/office/powerpoint/2010/main" val="33521221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1563638"/>
            <a:ext cx="6270848" cy="1094860"/>
          </a:xfrm>
        </p:spPr>
        <p:txBody>
          <a:bodyPr/>
          <a:lstStyle>
            <a:lvl1pPr algn="ctr">
              <a:defRPr sz="4400">
                <a:solidFill>
                  <a:schemeClr val="accent2"/>
                </a:solidFill>
              </a:defRPr>
            </a:lvl1pPr>
          </a:lstStyle>
          <a:p>
            <a:r>
              <a:rPr lang="fi-FI"/>
              <a:t>Muokkaa ots. perustyyl. napsautt.</a:t>
            </a:r>
            <a:endParaRPr lang="fi-FI" dirty="0"/>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Otsikko 1">
            <a:extLst>
              <a:ext uri="{FF2B5EF4-FFF2-40B4-BE49-F238E27FC236}">
                <a16:creationId xmlns:a16="http://schemas.microsoft.com/office/drawing/2014/main" id="{3AD163DC-07FC-459E-BF75-6EB800DEE08E}"/>
              </a:ext>
            </a:extLst>
          </p:cNvPr>
          <p:cNvSpPr txBox="1">
            <a:spLocks/>
          </p:cNvSpPr>
          <p:nvPr userDrawn="1"/>
        </p:nvSpPr>
        <p:spPr bwMode="auto">
          <a:xfrm>
            <a:off x="1436576" y="2847126"/>
            <a:ext cx="6270848" cy="10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a:lstStyle>
          <a:p>
            <a:pPr algn="ctr"/>
            <a:r>
              <a:rPr lang="fi-FI" sz="3600" kern="0" dirty="0">
                <a:solidFill>
                  <a:schemeClr val="accent3"/>
                </a:solidFill>
              </a:rPr>
              <a:t>Muokkaa </a:t>
            </a:r>
            <a:r>
              <a:rPr lang="fi-FI" sz="3600" kern="0" dirty="0" err="1">
                <a:solidFill>
                  <a:schemeClr val="accent3"/>
                </a:solidFill>
              </a:rPr>
              <a:t>ots</a:t>
            </a:r>
            <a:r>
              <a:rPr lang="fi-FI" sz="3600" kern="0" dirty="0">
                <a:solidFill>
                  <a:schemeClr val="accent3"/>
                </a:solidFill>
              </a:rPr>
              <a:t>. </a:t>
            </a:r>
            <a:r>
              <a:rPr lang="fi-FI" sz="3600" kern="0" dirty="0" err="1">
                <a:solidFill>
                  <a:schemeClr val="accent3"/>
                </a:solidFill>
              </a:rPr>
              <a:t>perustyyl</a:t>
            </a:r>
            <a:r>
              <a:rPr lang="fi-FI" sz="3600" kern="0" dirty="0">
                <a:solidFill>
                  <a:schemeClr val="accent3"/>
                </a:solidFill>
              </a:rPr>
              <a:t>. </a:t>
            </a:r>
            <a:r>
              <a:rPr lang="fi-FI" sz="3600" kern="0" dirty="0" err="1">
                <a:solidFill>
                  <a:schemeClr val="accent3"/>
                </a:solidFill>
              </a:rPr>
              <a:t>napsautt</a:t>
            </a:r>
            <a:r>
              <a:rPr lang="fi-FI" sz="3600" kern="0" dirty="0">
                <a:solidFill>
                  <a:schemeClr val="accent3"/>
                </a:solidFill>
              </a:rPr>
              <a:t>.</a:t>
            </a:r>
          </a:p>
        </p:txBody>
      </p:sp>
    </p:spTree>
    <p:extLst>
      <p:ext uri="{BB962C8B-B14F-4D97-AF65-F5344CB8AC3E}">
        <p14:creationId xmlns:p14="http://schemas.microsoft.com/office/powerpoint/2010/main" val="5116064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1563638"/>
            <a:ext cx="6270848" cy="1094860"/>
          </a:xfrm>
        </p:spPr>
        <p:txBody>
          <a:bodyPr/>
          <a:lstStyle>
            <a:lvl1pPr algn="ctr">
              <a:defRPr sz="4400">
                <a:solidFill>
                  <a:srgbClr val="C73D82"/>
                </a:solidFill>
              </a:defRPr>
            </a:lvl1pPr>
          </a:lstStyle>
          <a:p>
            <a:r>
              <a:rPr lang="fi-FI"/>
              <a:t>Muokkaa ots. perustyyl. napsautt.</a:t>
            </a:r>
            <a:endParaRPr lang="fi-FI" dirty="0"/>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Otsikko 1">
            <a:extLst>
              <a:ext uri="{FF2B5EF4-FFF2-40B4-BE49-F238E27FC236}">
                <a16:creationId xmlns:a16="http://schemas.microsoft.com/office/drawing/2014/main" id="{3AD163DC-07FC-459E-BF75-6EB800DEE08E}"/>
              </a:ext>
            </a:extLst>
          </p:cNvPr>
          <p:cNvSpPr txBox="1">
            <a:spLocks/>
          </p:cNvSpPr>
          <p:nvPr userDrawn="1"/>
        </p:nvSpPr>
        <p:spPr bwMode="auto">
          <a:xfrm>
            <a:off x="1436576" y="2847126"/>
            <a:ext cx="6270848" cy="10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a:lstStyle>
          <a:p>
            <a:pPr algn="ctr"/>
            <a:r>
              <a:rPr lang="fi-FI" sz="3600" kern="0" dirty="0">
                <a:solidFill>
                  <a:schemeClr val="accent6"/>
                </a:solidFill>
              </a:rPr>
              <a:t>Muokkaa </a:t>
            </a:r>
            <a:r>
              <a:rPr lang="fi-FI" sz="3600" kern="0" dirty="0" err="1">
                <a:solidFill>
                  <a:schemeClr val="accent6"/>
                </a:solidFill>
              </a:rPr>
              <a:t>ots</a:t>
            </a:r>
            <a:r>
              <a:rPr lang="fi-FI" sz="3600" kern="0" dirty="0">
                <a:solidFill>
                  <a:schemeClr val="accent6"/>
                </a:solidFill>
              </a:rPr>
              <a:t>. </a:t>
            </a:r>
            <a:r>
              <a:rPr lang="fi-FI" sz="3600" kern="0" dirty="0" err="1">
                <a:solidFill>
                  <a:schemeClr val="accent6"/>
                </a:solidFill>
              </a:rPr>
              <a:t>perustyyl</a:t>
            </a:r>
            <a:r>
              <a:rPr lang="fi-FI" sz="3600" kern="0" dirty="0">
                <a:solidFill>
                  <a:schemeClr val="accent6"/>
                </a:solidFill>
              </a:rPr>
              <a:t>. </a:t>
            </a:r>
            <a:r>
              <a:rPr lang="fi-FI" sz="3600" kern="0" dirty="0" err="1">
                <a:solidFill>
                  <a:schemeClr val="accent6"/>
                </a:solidFill>
              </a:rPr>
              <a:t>napsautt</a:t>
            </a:r>
            <a:r>
              <a:rPr lang="fi-FI" sz="3600" kern="0" dirty="0">
                <a:solidFill>
                  <a:schemeClr val="accent6"/>
                </a:solidFill>
              </a:rPr>
              <a:t>.</a:t>
            </a:r>
          </a:p>
        </p:txBody>
      </p:sp>
    </p:spTree>
    <p:extLst>
      <p:ext uri="{BB962C8B-B14F-4D97-AF65-F5344CB8AC3E}">
        <p14:creationId xmlns:p14="http://schemas.microsoft.com/office/powerpoint/2010/main" val="923617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3127B2-2182-4720-AF0A-D89840B976C5}"/>
              </a:ext>
            </a:extLst>
          </p:cNvPr>
          <p:cNvSpPr>
            <a:spLocks noGrp="1"/>
          </p:cNvSpPr>
          <p:nvPr>
            <p:ph type="title"/>
          </p:nvPr>
        </p:nvSpPr>
        <p:spPr>
          <a:xfrm>
            <a:off x="629841" y="342900"/>
            <a:ext cx="2949178" cy="1200150"/>
          </a:xfrm>
        </p:spPr>
        <p:txBody>
          <a:bodyPr anchor="b"/>
          <a:lstStyle>
            <a:lvl1pPr>
              <a:defRPr sz="1800"/>
            </a:lvl1pPr>
          </a:lstStyle>
          <a:p>
            <a:r>
              <a:rPr lang="fi-FI"/>
              <a:t>Muokkaa perustyyl. napsautt.</a:t>
            </a:r>
          </a:p>
        </p:txBody>
      </p:sp>
      <p:sp>
        <p:nvSpPr>
          <p:cNvPr id="3" name="Sisällön paikkamerkki 2">
            <a:extLst>
              <a:ext uri="{FF2B5EF4-FFF2-40B4-BE49-F238E27FC236}">
                <a16:creationId xmlns:a16="http://schemas.microsoft.com/office/drawing/2014/main" id="{7B3E912C-3926-439E-AFF7-CEF16AA5F75B}"/>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A60F06-460C-4790-A4E3-EE9829064D99}"/>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i-FI"/>
              <a:t>Muokkaa tekstin perustyylejä</a:t>
            </a:r>
          </a:p>
        </p:txBody>
      </p:sp>
      <p:sp>
        <p:nvSpPr>
          <p:cNvPr id="5" name="Päivämäärän paikkamerkki 3">
            <a:extLst>
              <a:ext uri="{FF2B5EF4-FFF2-40B4-BE49-F238E27FC236}">
                <a16:creationId xmlns:a16="http://schemas.microsoft.com/office/drawing/2014/main" id="{D8236416-DEDD-46F4-AE50-7CD054270140}"/>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6" name="Alatunnisteen paikkamerkki 4">
            <a:extLst>
              <a:ext uri="{FF2B5EF4-FFF2-40B4-BE49-F238E27FC236}">
                <a16:creationId xmlns:a16="http://schemas.microsoft.com/office/drawing/2014/main" id="{42691C1D-17D0-4474-962C-874DEC746558}"/>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DA9F940-A315-471B-BF95-48B46056E535}"/>
              </a:ext>
            </a:extLst>
          </p:cNvPr>
          <p:cNvSpPr>
            <a:spLocks noGrp="1"/>
          </p:cNvSpPr>
          <p:nvPr>
            <p:ph type="sldNum" sz="quarter" idx="12"/>
          </p:nvPr>
        </p:nvSpPr>
        <p:spPr/>
        <p:txBody>
          <a:bodyPr/>
          <a:lstStyle>
            <a:lvl1pPr>
              <a:defRPr/>
            </a:lvl1pPr>
          </a:lstStyle>
          <a:p>
            <a:pPr>
              <a:defRPr/>
            </a:pPr>
            <a:fld id="{17F8AC19-4141-4D62-B8B1-808C23559092}" type="slidenum">
              <a:rPr lang="fi-FI"/>
              <a:pPr>
                <a:defRPr/>
              </a:pPr>
              <a:t>‹#›</a:t>
            </a:fld>
            <a:endParaRPr lang="fi-FI"/>
          </a:p>
        </p:txBody>
      </p:sp>
    </p:spTree>
    <p:extLst>
      <p:ext uri="{BB962C8B-B14F-4D97-AF65-F5344CB8AC3E}">
        <p14:creationId xmlns:p14="http://schemas.microsoft.com/office/powerpoint/2010/main" val="20355875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295790" y="627534"/>
            <a:ext cx="6270848" cy="342900"/>
          </a:xfrm>
        </p:spPr>
        <p:txBody>
          <a:bodyPr/>
          <a:lstStyle/>
          <a:p>
            <a:r>
              <a:rPr lang="fi-FI"/>
              <a:t>Muokkaa ots. perustyyl. napsautt.</a:t>
            </a:r>
            <a:endParaRPr lang="fi-FI" dirty="0"/>
          </a:p>
        </p:txBody>
      </p:sp>
      <p:sp>
        <p:nvSpPr>
          <p:cNvPr id="3" name="Sisällön paikkamerkki 2"/>
          <p:cNvSpPr>
            <a:spLocks noGrp="1"/>
          </p:cNvSpPr>
          <p:nvPr>
            <p:ph idx="1"/>
          </p:nvPr>
        </p:nvSpPr>
        <p:spPr>
          <a:xfrm>
            <a:off x="2295790" y="1574616"/>
            <a:ext cx="6194648" cy="2971800"/>
          </a:xfrm>
        </p:spPr>
        <p:txBody>
          <a:bodyPr/>
          <a:lstStyle>
            <a:lvl4pPr>
              <a:defRPr sz="1200"/>
            </a:lvl4pPr>
            <a:lvl5pPr>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18.2.2025</a:t>
            </a:fld>
            <a:endParaRPr lang="fi-FI"/>
          </a:p>
        </p:txBody>
      </p:sp>
      <p:sp>
        <p:nvSpPr>
          <p:cNvPr id="7" name="Ellipsi 6">
            <a:extLst>
              <a:ext uri="{FF2B5EF4-FFF2-40B4-BE49-F238E27FC236}">
                <a16:creationId xmlns:a16="http://schemas.microsoft.com/office/drawing/2014/main" id="{71524C92-2EFB-4512-B436-4FF903FCCFE0}"/>
              </a:ext>
            </a:extLst>
          </p:cNvPr>
          <p:cNvSpPr/>
          <p:nvPr userDrawn="1"/>
        </p:nvSpPr>
        <p:spPr bwMode="auto">
          <a:xfrm>
            <a:off x="242075" y="1707655"/>
            <a:ext cx="1080120" cy="108012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200" b="0" i="0" u="none" strike="noStrike" cap="none" normalizeH="0" baseline="0" dirty="0">
              <a:ln>
                <a:noFill/>
              </a:ln>
              <a:solidFill>
                <a:schemeClr val="bg1"/>
              </a:solidFill>
              <a:effectLst/>
              <a:latin typeface="Arial" charset="0"/>
              <a:ea typeface="ヒラギノ角ゴ Pro W3" pitchFamily="32" charset="-128"/>
            </a:endParaRPr>
          </a:p>
        </p:txBody>
      </p:sp>
      <p:sp>
        <p:nvSpPr>
          <p:cNvPr id="8" name="Ellipsi 7">
            <a:extLst>
              <a:ext uri="{FF2B5EF4-FFF2-40B4-BE49-F238E27FC236}">
                <a16:creationId xmlns:a16="http://schemas.microsoft.com/office/drawing/2014/main" id="{F7F9FC8A-B477-4A85-924F-6AD4F884B643}"/>
              </a:ext>
            </a:extLst>
          </p:cNvPr>
          <p:cNvSpPr/>
          <p:nvPr userDrawn="1"/>
        </p:nvSpPr>
        <p:spPr bwMode="auto">
          <a:xfrm rot="21284110">
            <a:off x="327164" y="2647394"/>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dirty="0">
              <a:ln>
                <a:noFill/>
              </a:ln>
              <a:solidFill>
                <a:schemeClr val="bg1"/>
              </a:solidFill>
              <a:effectLst/>
              <a:latin typeface="Arial" charset="0"/>
              <a:ea typeface="ヒラギノ角ゴ Pro W3" pitchFamily="32" charset="-128"/>
            </a:endParaRPr>
          </a:p>
        </p:txBody>
      </p:sp>
      <p:sp>
        <p:nvSpPr>
          <p:cNvPr id="9" name="Tekstin paikkamerkki 3">
            <a:extLst>
              <a:ext uri="{FF2B5EF4-FFF2-40B4-BE49-F238E27FC236}">
                <a16:creationId xmlns:a16="http://schemas.microsoft.com/office/drawing/2014/main" id="{FC9D507C-B8D5-4559-A323-8B36541D2D9A}"/>
              </a:ext>
            </a:extLst>
          </p:cNvPr>
          <p:cNvSpPr>
            <a:spLocks noGrp="1"/>
          </p:cNvSpPr>
          <p:nvPr>
            <p:ph type="body" sz="half" idx="13" hasCustomPrompt="1"/>
          </p:nvPr>
        </p:nvSpPr>
        <p:spPr>
          <a:xfrm rot="21299696">
            <a:off x="482000" y="3064030"/>
            <a:ext cx="1418522" cy="864096"/>
          </a:xfrm>
        </p:spPr>
        <p:txBody>
          <a:bodyPr anchor="ctr"/>
          <a:lstStyle>
            <a:lvl1pPr marL="0" indent="0" algn="ctr">
              <a:buNone/>
              <a:defRPr sz="1600" cap="all" baseline="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Nosto tähän</a:t>
            </a:r>
          </a:p>
        </p:txBody>
      </p:sp>
      <p:sp>
        <p:nvSpPr>
          <p:cNvPr id="10" name="Tekstin paikkamerkki 3">
            <a:extLst>
              <a:ext uri="{FF2B5EF4-FFF2-40B4-BE49-F238E27FC236}">
                <a16:creationId xmlns:a16="http://schemas.microsoft.com/office/drawing/2014/main" id="{E0A91A4C-EB4B-47D2-989E-72CF233FC4B5}"/>
              </a:ext>
            </a:extLst>
          </p:cNvPr>
          <p:cNvSpPr>
            <a:spLocks noGrp="1"/>
          </p:cNvSpPr>
          <p:nvPr>
            <p:ph type="body" sz="half" idx="14" hasCustomPrompt="1"/>
          </p:nvPr>
        </p:nvSpPr>
        <p:spPr>
          <a:xfrm>
            <a:off x="251520" y="1815666"/>
            <a:ext cx="1038597" cy="864096"/>
          </a:xfrm>
        </p:spPr>
        <p:txBody>
          <a:bodyPr anchor="ctr"/>
          <a:lstStyle>
            <a:lvl1pPr marL="0" indent="0" algn="ctr">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Nosto tähän</a:t>
            </a:r>
          </a:p>
        </p:txBody>
      </p:sp>
    </p:spTree>
    <p:extLst>
      <p:ext uri="{BB962C8B-B14F-4D97-AF65-F5344CB8AC3E}">
        <p14:creationId xmlns:p14="http://schemas.microsoft.com/office/powerpoint/2010/main" val="13240668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600" y="1707654"/>
            <a:ext cx="7850832" cy="1296144"/>
          </a:xfrm>
        </p:spPr>
        <p:txBody>
          <a:bodyPr/>
          <a:lstStyle>
            <a:lvl1pPr algn="ctr">
              <a:defRPr sz="2400" i="0">
                <a:solidFill>
                  <a:schemeClr val="tx2"/>
                </a:solidFill>
                <a:latin typeface="+mn-lt"/>
              </a:defRPr>
            </a:lvl1pPr>
          </a:lstStyle>
          <a:p>
            <a:r>
              <a:rPr lang="fi-FI" dirty="0"/>
              <a:t>Viimeinen dia, kirjoita tähän esityksesi pääpointti / yhteystietosi / kiitokset tms.</a:t>
            </a:r>
          </a:p>
        </p:txBody>
      </p:sp>
      <p:pic>
        <p:nvPicPr>
          <p:cNvPr id="5" name="Kuva 4" descr="Asumisen rahoitus- ja kehittämiskeskuksen (ARA) logo.">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6"/>
            <a:ext cx="2263944" cy="640049"/>
          </a:xfrm>
          <a:prstGeom prst="rect">
            <a:avLst/>
          </a:prstGeom>
        </p:spPr>
      </p:pic>
      <p:pic>
        <p:nvPicPr>
          <p:cNvPr id="9" name="Kuva 8">
            <a:extLst>
              <a:ext uri="{FF2B5EF4-FFF2-40B4-BE49-F238E27FC236}">
                <a16:creationId xmlns:a16="http://schemas.microsoft.com/office/drawing/2014/main" id="{7A67EF35-FB49-427A-AE08-CD6032EBBE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2" y="3219822"/>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87617" y="4371950"/>
            <a:ext cx="894797" cy="261610"/>
          </a:xfrm>
          <a:prstGeom prst="rect">
            <a:avLst/>
          </a:prstGeom>
          <a:noFill/>
        </p:spPr>
        <p:txBody>
          <a:bodyPr wrap="none" rtlCol="0">
            <a:spAutoFit/>
          </a:bodyPr>
          <a:lstStyle/>
          <a:p>
            <a:pPr algn="ctr"/>
            <a:r>
              <a:rPr lang="fi-FI" sz="1100" spc="40" baseline="0" dirty="0">
                <a:solidFill>
                  <a:schemeClr val="tx2"/>
                </a:solidFill>
              </a:rPr>
              <a:t>www.ara.fi</a:t>
            </a:r>
          </a:p>
        </p:txBody>
      </p:sp>
    </p:spTree>
    <p:extLst>
      <p:ext uri="{BB962C8B-B14F-4D97-AF65-F5344CB8AC3E}">
        <p14:creationId xmlns:p14="http://schemas.microsoft.com/office/powerpoint/2010/main" val="26963019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Aloitusdia 1">
    <p:spTree>
      <p:nvGrpSpPr>
        <p:cNvPr id="1" name=""/>
        <p:cNvGrpSpPr/>
        <p:nvPr/>
      </p:nvGrpSpPr>
      <p:grpSpPr>
        <a:xfrm>
          <a:off x="0" y="0"/>
          <a:ext cx="0" cy="0"/>
          <a:chOff x="0" y="0"/>
          <a:chExt cx="0" cy="0"/>
        </a:xfrm>
      </p:grpSpPr>
      <p:pic>
        <p:nvPicPr>
          <p:cNvPr id="11" name="Kuva 10" descr="Asumisen rahoitus- ja kehittämiskeskuksen (ARA) logo.">
            <a:extLst>
              <a:ext uri="{FF2B5EF4-FFF2-40B4-BE49-F238E27FC236}">
                <a16:creationId xmlns:a16="http://schemas.microsoft.com/office/drawing/2014/main" id="{339C07EC-A1DE-4B7C-B531-ED9223CF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9553" y="525749"/>
            <a:ext cx="2432272" cy="696237"/>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tx2"/>
                </a:solidFill>
              </a:defRPr>
            </a:lvl1pPr>
          </a:lstStyle>
          <a:p>
            <a:r>
              <a:rPr lang="fi-FI" dirty="0"/>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50"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dirty="0"/>
              <a:t>Alaotsikko</a:t>
            </a:r>
          </a:p>
        </p:txBody>
      </p:sp>
      <p:pic>
        <p:nvPicPr>
          <p:cNvPr id="8" name="Kuva 7">
            <a:extLst>
              <a:ext uri="{FF2B5EF4-FFF2-40B4-BE49-F238E27FC236}">
                <a16:creationId xmlns:a16="http://schemas.microsoft.com/office/drawing/2014/main" id="{F2281748-306D-4A67-83B7-AF851DF8E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57" y="2932038"/>
            <a:ext cx="8964488" cy="1656090"/>
          </a:xfrm>
          <a:prstGeom prst="rect">
            <a:avLst/>
          </a:prstGeom>
        </p:spPr>
      </p:pic>
    </p:spTree>
    <p:extLst>
      <p:ext uri="{BB962C8B-B14F-4D97-AF65-F5344CB8AC3E}">
        <p14:creationId xmlns:p14="http://schemas.microsoft.com/office/powerpoint/2010/main" val="22982049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loitusdia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3FE1C120-B478-4E3C-A68C-DD802518A5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974020"/>
            <a:ext cx="9144000" cy="1685962"/>
          </a:xfrm>
          <a:prstGeom prst="rect">
            <a:avLst/>
          </a:prstGeom>
        </p:spPr>
      </p:pic>
      <p:sp>
        <p:nvSpPr>
          <p:cNvPr id="2" name="Otsikko 1">
            <a:extLst>
              <a:ext uri="{FF2B5EF4-FFF2-40B4-BE49-F238E27FC236}">
                <a16:creationId xmlns:a16="http://schemas.microsoft.com/office/drawing/2014/main" id="{EDD5829F-58B5-4909-A619-5F56E7B358BA}"/>
              </a:ext>
            </a:extLst>
          </p:cNvPr>
          <p:cNvSpPr>
            <a:spLocks noGrp="1"/>
          </p:cNvSpPr>
          <p:nvPr>
            <p:ph type="title" hasCustomPrompt="1"/>
          </p:nvPr>
        </p:nvSpPr>
        <p:spPr>
          <a:xfrm>
            <a:off x="3419872" y="2211462"/>
            <a:ext cx="4968552" cy="675754"/>
          </a:xfrm>
        </p:spPr>
        <p:txBody>
          <a:bodyPr anchor="t"/>
          <a:lstStyle>
            <a:lvl1pPr>
              <a:defRPr sz="2400">
                <a:solidFill>
                  <a:schemeClr val="accent3"/>
                </a:solidFill>
              </a:defRPr>
            </a:lvl1pPr>
          </a:lstStyle>
          <a:p>
            <a:r>
              <a:rPr lang="fi-FI" dirty="0"/>
              <a:t>Esityksen otsikko keskellä</a:t>
            </a:r>
          </a:p>
        </p:txBody>
      </p:sp>
      <p:sp>
        <p:nvSpPr>
          <p:cNvPr id="9" name="Tekstin paikkamerkki 8">
            <a:extLst>
              <a:ext uri="{FF2B5EF4-FFF2-40B4-BE49-F238E27FC236}">
                <a16:creationId xmlns:a16="http://schemas.microsoft.com/office/drawing/2014/main" id="{CD824058-80B7-4646-8BA7-691182E923FC}"/>
              </a:ext>
            </a:extLst>
          </p:cNvPr>
          <p:cNvSpPr>
            <a:spLocks noGrp="1"/>
          </p:cNvSpPr>
          <p:nvPr>
            <p:ph type="body" sz="quarter" idx="11" hasCustomPrompt="1"/>
          </p:nvPr>
        </p:nvSpPr>
        <p:spPr>
          <a:xfrm>
            <a:off x="3419550" y="2932038"/>
            <a:ext cx="4968875" cy="431800"/>
          </a:xfrm>
        </p:spPr>
        <p:txBody>
          <a:bodyPr/>
          <a:lstStyle>
            <a:lvl1pPr marL="0" indent="0">
              <a:buNone/>
              <a:defRPr lang="fi-FI" sz="1800" dirty="0" smtClean="0">
                <a:solidFill>
                  <a:srgbClr val="595C5C"/>
                </a:solidFill>
                <a:latin typeface="+mj-lt"/>
                <a:ea typeface="+mj-ea"/>
                <a:cs typeface="+mj-cs"/>
              </a:defRPr>
            </a:lvl1pPr>
            <a:lvl2pPr>
              <a:defRPr sz="1800">
                <a:solidFill>
                  <a:srgbClr val="94C43A"/>
                </a:solidFill>
              </a:defRPr>
            </a:lvl2pPr>
            <a:lvl3pPr>
              <a:defRPr sz="1800">
                <a:solidFill>
                  <a:srgbClr val="94C43A"/>
                </a:solidFill>
              </a:defRPr>
            </a:lvl3pPr>
            <a:lvl4pPr>
              <a:defRPr sz="1800">
                <a:solidFill>
                  <a:srgbClr val="94C43A"/>
                </a:solidFill>
              </a:defRPr>
            </a:lvl4pPr>
            <a:lvl5pPr>
              <a:defRPr sz="1800">
                <a:solidFill>
                  <a:srgbClr val="94C43A"/>
                </a:solidFill>
              </a:defRPr>
            </a:lvl5pPr>
          </a:lstStyle>
          <a:p>
            <a:pPr lvl="0"/>
            <a:r>
              <a:rPr lang="fi-FI" dirty="0"/>
              <a:t>Alaotsikko</a:t>
            </a:r>
          </a:p>
        </p:txBody>
      </p:sp>
      <p:pic>
        <p:nvPicPr>
          <p:cNvPr id="12" name="Kuva 11" descr="Asumisen rahoitus- ja kehittämiskeskuksen (ARA) logo.">
            <a:extLst>
              <a:ext uri="{FF2B5EF4-FFF2-40B4-BE49-F238E27FC236}">
                <a16:creationId xmlns:a16="http://schemas.microsoft.com/office/drawing/2014/main" id="{896C525F-DF24-4F9D-AE1C-328D6032D84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39553" y="525749"/>
            <a:ext cx="2432272" cy="696237"/>
          </a:xfrm>
          <a:prstGeom prst="rect">
            <a:avLst/>
          </a:prstGeom>
        </p:spPr>
      </p:pic>
    </p:spTree>
    <p:extLst>
      <p:ext uri="{BB962C8B-B14F-4D97-AF65-F5344CB8AC3E}">
        <p14:creationId xmlns:p14="http://schemas.microsoft.com/office/powerpoint/2010/main" val="3165973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1"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1" y="1420268"/>
            <a:ext cx="6283325" cy="30236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Rectangle 6">
            <a:extLst>
              <a:ext uri="{FF2B5EF4-FFF2-40B4-BE49-F238E27FC236}">
                <a16:creationId xmlns:a16="http://schemas.microsoft.com/office/drawing/2014/main" id="{389D772F-ACAD-4C4F-A2F6-6F7C286D96FB}"/>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
        <p:nvSpPr>
          <p:cNvPr id="4" name="Tekstiruutu 3">
            <a:extLst>
              <a:ext uri="{FF2B5EF4-FFF2-40B4-BE49-F238E27FC236}">
                <a16:creationId xmlns:a16="http://schemas.microsoft.com/office/drawing/2014/main" id="{268598F4-11AB-4360-AC9E-7C63E0F8F414}"/>
              </a:ext>
            </a:extLst>
          </p:cNvPr>
          <p:cNvSpPr txBox="1"/>
          <p:nvPr userDrawn="1"/>
        </p:nvSpPr>
        <p:spPr>
          <a:xfrm>
            <a:off x="323529" y="4083919"/>
            <a:ext cx="1656184" cy="584775"/>
          </a:xfrm>
          <a:prstGeom prst="rect">
            <a:avLst/>
          </a:prstGeom>
          <a:noFill/>
        </p:spPr>
        <p:txBody>
          <a:bodyPr wrap="square" rtlCol="0">
            <a:spAutoFit/>
          </a:bodyPr>
          <a:lstStyle/>
          <a:p>
            <a:r>
              <a:rPr lang="fi-FI" sz="1600" b="0" dirty="0">
                <a:solidFill>
                  <a:schemeClr val="accent1"/>
                </a:solidFill>
                <a:latin typeface="+mj-lt"/>
              </a:rPr>
              <a:t>Kaikille hyvää asumista</a:t>
            </a:r>
          </a:p>
        </p:txBody>
      </p:sp>
    </p:spTree>
    <p:extLst>
      <p:ext uri="{BB962C8B-B14F-4D97-AF65-F5344CB8AC3E}">
        <p14:creationId xmlns:p14="http://schemas.microsoft.com/office/powerpoint/2010/main" val="1108168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a:t>Muokkaa ots. perustyyl. napsautt.</a:t>
            </a:r>
            <a:endParaRPr lang="fi-FI" dirty="0"/>
          </a:p>
        </p:txBody>
      </p:sp>
      <p:sp>
        <p:nvSpPr>
          <p:cNvPr id="11267" name="Rectangle 3"/>
          <p:cNvSpPr>
            <a:spLocks noGrp="1" noChangeArrowheads="1"/>
          </p:cNvSpPr>
          <p:nvPr>
            <p:ph type="subTitle" idx="1"/>
          </p:nvPr>
        </p:nvSpPr>
        <p:spPr>
          <a:xfrm>
            <a:off x="1371600" y="3075807"/>
            <a:ext cx="6400800" cy="1153294"/>
          </a:xfrm>
        </p:spPr>
        <p:txBody>
          <a:bodyPr/>
          <a:lstStyle>
            <a:lvl1pPr marL="0" indent="0" algn="ctr">
              <a:buFontTx/>
              <a:buNone/>
              <a:defRPr>
                <a:solidFill>
                  <a:schemeClr val="accent1"/>
                </a:solidFill>
              </a:defRPr>
            </a:lvl1pPr>
          </a:lstStyle>
          <a:p>
            <a:r>
              <a:rPr lang="fi-FI"/>
              <a:t>Muokkaa alaotsikon perustyyliä napsautt.</a:t>
            </a:r>
            <a:endParaRPr lang="fi-FI" dirty="0"/>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419100" y="4677383"/>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18.2.2025</a:t>
            </a:fld>
            <a:r>
              <a:rPr lang="fi-FI"/>
              <a:t> </a:t>
            </a:r>
          </a:p>
          <a:p>
            <a:pPr>
              <a:defRPr/>
            </a:pPr>
            <a:r>
              <a:rPr lang="fi-FI"/>
              <a:t>Tekijän nimi</a:t>
            </a:r>
            <a:endParaRPr lang="fi-FI" dirty="0"/>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6180587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2800" b="0" cap="none" baseline="0">
                <a:solidFill>
                  <a:schemeClr val="accent1"/>
                </a:solidFill>
              </a:defRPr>
            </a:lvl1pPr>
          </a:lstStyle>
          <a:p>
            <a:r>
              <a:rPr lang="fi-FI"/>
              <a:t>Muokkaa ots. perustyyl. napsautt.</a:t>
            </a:r>
            <a:endParaRPr lang="fi-FI" dirty="0"/>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1800" cap="all" baseline="0">
                <a:solidFill>
                  <a:schemeClr val="tx2"/>
                </a:solidFill>
                <a:latin typeface="+mj-lt"/>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18.2.2025</a:t>
            </a:fld>
            <a:endParaRPr lang="fi-FI"/>
          </a:p>
        </p:txBody>
      </p:sp>
      <p:sp>
        <p:nvSpPr>
          <p:cNvPr id="5" name="Rectangle 6">
            <a:extLst>
              <a:ext uri="{FF2B5EF4-FFF2-40B4-BE49-F238E27FC236}">
                <a16:creationId xmlns:a16="http://schemas.microsoft.com/office/drawing/2014/main" id="{86E4449C-CA66-4CE3-B67E-977F2606C099}"/>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6079009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1"/>
                </a:solidFill>
              </a:defRPr>
            </a:lvl1pPr>
          </a:lstStyle>
          <a:p>
            <a:r>
              <a:rPr lang="fi-FI"/>
              <a:t>Muokkaa ots. perustyyl. napsautt.</a:t>
            </a:r>
            <a:endParaRPr lang="fi-FI" dirty="0"/>
          </a:p>
        </p:txBody>
      </p:sp>
      <p:sp>
        <p:nvSpPr>
          <p:cNvPr id="3" name="Sisällön paikkamerkki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18.2.2025</a:t>
            </a:fld>
            <a:endParaRPr lang="fi-FI"/>
          </a:p>
        </p:txBody>
      </p:sp>
    </p:spTree>
    <p:extLst>
      <p:ext uri="{BB962C8B-B14F-4D97-AF65-F5344CB8AC3E}">
        <p14:creationId xmlns:p14="http://schemas.microsoft.com/office/powerpoint/2010/main" val="13568499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1" y="555526"/>
            <a:ext cx="6270848" cy="342900"/>
          </a:xfrm>
        </p:spPr>
        <p:txBody>
          <a:bodyPr/>
          <a:lstStyle>
            <a:lvl1pPr>
              <a:defRPr>
                <a:solidFill>
                  <a:schemeClr val="accent1"/>
                </a:solidFill>
              </a:defRPr>
            </a:lvl1pPr>
          </a:lstStyle>
          <a:p>
            <a:r>
              <a:rPr lang="fi-FI"/>
              <a:t>Muokkaa ots. perustyyl. napsautt.</a:t>
            </a:r>
            <a:endParaRPr lang="fi-FI" dirty="0"/>
          </a:p>
        </p:txBody>
      </p:sp>
      <p:sp>
        <p:nvSpPr>
          <p:cNvPr id="3" name="Sisällön paikkamerkki 2"/>
          <p:cNvSpPr>
            <a:spLocks noGrp="1"/>
          </p:cNvSpPr>
          <p:nvPr>
            <p:ph sz="half" idx="1"/>
          </p:nvPr>
        </p:nvSpPr>
        <p:spPr>
          <a:xfrm>
            <a:off x="1905000" y="1419622"/>
            <a:ext cx="3238500" cy="302433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18.2.2025</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8104" y="1419622"/>
            <a:ext cx="3238500" cy="302433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p:txBody>
      </p:sp>
      <p:sp>
        <p:nvSpPr>
          <p:cNvPr id="7" name="Slide Number Placeholder 6">
            <a:extLst>
              <a:ext uri="{FF2B5EF4-FFF2-40B4-BE49-F238E27FC236}">
                <a16:creationId xmlns:a16="http://schemas.microsoft.com/office/drawing/2014/main" id="{A7037C04-7B74-439A-AB8D-E76E525C2923}"/>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27489865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1979713" y="555526"/>
            <a:ext cx="6700323" cy="432048"/>
          </a:xfrm>
        </p:spPr>
        <p:txBody>
          <a:bodyPr/>
          <a:lstStyle>
            <a:lvl1pPr>
              <a:defRPr>
                <a:solidFill>
                  <a:schemeClr val="accent1"/>
                </a:solidFill>
              </a:defRPr>
            </a:lvl1pPr>
          </a:lstStyle>
          <a:p>
            <a:r>
              <a:rPr lang="fi-FI"/>
              <a:t>Muokkaa ots. perustyyl. napsautt.</a:t>
            </a:r>
            <a:endParaRPr lang="fi-FI" dirty="0"/>
          </a:p>
        </p:txBody>
      </p:sp>
      <p:sp>
        <p:nvSpPr>
          <p:cNvPr id="3" name="Tekstin paikkamerkki 2"/>
          <p:cNvSpPr>
            <a:spLocks noGrp="1"/>
          </p:cNvSpPr>
          <p:nvPr>
            <p:ph type="body" idx="1"/>
          </p:nvPr>
        </p:nvSpPr>
        <p:spPr>
          <a:xfrm>
            <a:off x="683568" y="1419622"/>
            <a:ext cx="3813820" cy="479822"/>
          </a:xfrm>
        </p:spPr>
        <p:txBody>
          <a:bodyPr anchor="b"/>
          <a:lstStyle>
            <a:lvl1pPr marL="0" indent="0">
              <a:buNone/>
              <a:defRPr sz="1600" b="1">
                <a:solidFill>
                  <a:schemeClr val="tx2"/>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83568" y="1898333"/>
            <a:ext cx="3813820" cy="2520280"/>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871484" y="1419622"/>
            <a:ext cx="3815318" cy="479822"/>
          </a:xfrm>
        </p:spPr>
        <p:txBody>
          <a:bodyPr anchor="b"/>
          <a:lstStyle>
            <a:lvl1pPr marL="0" indent="0">
              <a:buNone/>
              <a:defRPr sz="1600" b="1" i="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871484" y="1912541"/>
            <a:ext cx="3815318"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18.2.2025</a:t>
            </a:fld>
            <a:endParaRPr lang="fi-FI"/>
          </a:p>
        </p:txBody>
      </p:sp>
      <p:sp>
        <p:nvSpPr>
          <p:cNvPr id="8" name="Rectangle 6">
            <a:extLst>
              <a:ext uri="{FF2B5EF4-FFF2-40B4-BE49-F238E27FC236}">
                <a16:creationId xmlns:a16="http://schemas.microsoft.com/office/drawing/2014/main" id="{971860C7-CE09-4814-8168-B58C7553DAD1}"/>
              </a:ext>
            </a:extLst>
          </p:cNvPr>
          <p:cNvSpPr>
            <a:spLocks noGrp="1" noChangeArrowheads="1"/>
          </p:cNvSpPr>
          <p:nvPr>
            <p:ph type="sldNum" sz="quarter" idx="12"/>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34278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ctrTitle"/>
          </p:nvPr>
        </p:nvSpPr>
        <p:spPr bwMode="white">
          <a:xfrm>
            <a:off x="621508" y="841772"/>
            <a:ext cx="5607843" cy="1790700"/>
          </a:xfrm>
        </p:spPr>
        <p:txBody>
          <a:bodyPr anchor="b">
            <a:normAutofit/>
          </a:bodyPr>
          <a:lstStyle>
            <a:lvl1pPr algn="l">
              <a:lnSpc>
                <a:spcPct val="85000"/>
              </a:lnSpc>
              <a:defRPr sz="33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621508" y="2701528"/>
            <a:ext cx="5607843"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18" name="Päivämäärän paikkamerkki 3"/>
          <p:cNvSpPr>
            <a:spLocks noGrp="1"/>
          </p:cNvSpPr>
          <p:nvPr>
            <p:ph type="dt" sz="half" idx="10"/>
          </p:nvPr>
        </p:nvSpPr>
        <p:spPr>
          <a:xfrm>
            <a:off x="6823568" y="4617248"/>
            <a:ext cx="1963245" cy="135000"/>
          </a:xfrm>
        </p:spPr>
        <p:txBody>
          <a:bodyPr/>
          <a:lstStyle/>
          <a:p>
            <a:r>
              <a:rPr lang="fi-FI"/>
              <a:t>20.1.2016</a:t>
            </a:r>
            <a:endParaRPr lang="fi-FI" dirty="0"/>
          </a:p>
        </p:txBody>
      </p:sp>
      <p:sp>
        <p:nvSpPr>
          <p:cNvPr id="19" name="Alatunnisteen paikkamerkki 4"/>
          <p:cNvSpPr>
            <a:spLocks noGrp="1"/>
          </p:cNvSpPr>
          <p:nvPr>
            <p:ph type="ftr" sz="quarter" idx="11"/>
          </p:nvPr>
        </p:nvSpPr>
        <p:spPr>
          <a:xfrm>
            <a:off x="6823568" y="4756551"/>
            <a:ext cx="1963245" cy="135000"/>
          </a:xfrm>
        </p:spPr>
        <p:txBody>
          <a:bodyPr/>
          <a:lstStyle/>
          <a:p>
            <a:endParaRPr lang="fi-FI"/>
          </a:p>
        </p:txBody>
      </p:sp>
      <p:sp>
        <p:nvSpPr>
          <p:cNvPr id="20" name="Dian numeron paikkamerkki 5"/>
          <p:cNvSpPr>
            <a:spLocks noGrp="1"/>
          </p:cNvSpPr>
          <p:nvPr>
            <p:ph type="sldNum" sz="quarter" idx="12"/>
          </p:nvPr>
        </p:nvSpPr>
        <p:spPr>
          <a:xfrm>
            <a:off x="7879556" y="4895854"/>
            <a:ext cx="907257" cy="135000"/>
          </a:xfrm>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1924592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03DB94-91A7-4491-9772-9E7094AAA0F6}"/>
              </a:ext>
            </a:extLst>
          </p:cNvPr>
          <p:cNvSpPr>
            <a:spLocks noGrp="1"/>
          </p:cNvSpPr>
          <p:nvPr>
            <p:ph type="title"/>
          </p:nvPr>
        </p:nvSpPr>
        <p:spPr>
          <a:xfrm>
            <a:off x="629841" y="342900"/>
            <a:ext cx="2949178" cy="1200150"/>
          </a:xfrm>
        </p:spPr>
        <p:txBody>
          <a:bodyPr anchor="b"/>
          <a:lstStyle>
            <a:lvl1pPr>
              <a:defRPr sz="1800"/>
            </a:lvl1pPr>
          </a:lstStyle>
          <a:p>
            <a:r>
              <a:rPr lang="fi-FI"/>
              <a:t>Muokkaa perustyyl. napsautt.</a:t>
            </a:r>
          </a:p>
        </p:txBody>
      </p:sp>
      <p:sp>
        <p:nvSpPr>
          <p:cNvPr id="3" name="Kuvan paikkamerkki 2">
            <a:extLst>
              <a:ext uri="{FF2B5EF4-FFF2-40B4-BE49-F238E27FC236}">
                <a16:creationId xmlns:a16="http://schemas.microsoft.com/office/drawing/2014/main" id="{E0E3A6BB-E4EB-4548-A61F-F0E5848F86A9}"/>
              </a:ext>
            </a:extLst>
          </p:cNvPr>
          <p:cNvSpPr>
            <a:spLocks noGrp="1"/>
          </p:cNvSpPr>
          <p:nvPr>
            <p:ph type="pic" idx="1"/>
          </p:nvPr>
        </p:nvSpPr>
        <p:spPr>
          <a:xfrm>
            <a:off x="3887391" y="740570"/>
            <a:ext cx="4629150" cy="3655219"/>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fi-FI" noProof="0"/>
          </a:p>
        </p:txBody>
      </p:sp>
      <p:sp>
        <p:nvSpPr>
          <p:cNvPr id="4" name="Tekstin paikkamerkki 3">
            <a:extLst>
              <a:ext uri="{FF2B5EF4-FFF2-40B4-BE49-F238E27FC236}">
                <a16:creationId xmlns:a16="http://schemas.microsoft.com/office/drawing/2014/main" id="{ED85E76C-E786-4ED9-AE91-E7931660FCF3}"/>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i-FI"/>
              <a:t>Muokkaa tekstin perustyylejä</a:t>
            </a:r>
          </a:p>
        </p:txBody>
      </p:sp>
      <p:sp>
        <p:nvSpPr>
          <p:cNvPr id="5" name="Päivämäärän paikkamerkki 3">
            <a:extLst>
              <a:ext uri="{FF2B5EF4-FFF2-40B4-BE49-F238E27FC236}">
                <a16:creationId xmlns:a16="http://schemas.microsoft.com/office/drawing/2014/main" id="{4B54BBBC-D003-4F35-9564-3278046B365E}"/>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6" name="Alatunnisteen paikkamerkki 4">
            <a:extLst>
              <a:ext uri="{FF2B5EF4-FFF2-40B4-BE49-F238E27FC236}">
                <a16:creationId xmlns:a16="http://schemas.microsoft.com/office/drawing/2014/main" id="{8E17C46D-1BAB-4FD4-BE3B-438C4D707183}"/>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B4960DC5-20DF-4C0C-8476-813D6D21505C}"/>
              </a:ext>
            </a:extLst>
          </p:cNvPr>
          <p:cNvSpPr>
            <a:spLocks noGrp="1"/>
          </p:cNvSpPr>
          <p:nvPr>
            <p:ph type="sldNum" sz="quarter" idx="12"/>
          </p:nvPr>
        </p:nvSpPr>
        <p:spPr/>
        <p:txBody>
          <a:bodyPr/>
          <a:lstStyle>
            <a:lvl1pPr>
              <a:defRPr/>
            </a:lvl1pPr>
          </a:lstStyle>
          <a:p>
            <a:pPr>
              <a:defRPr/>
            </a:pPr>
            <a:fld id="{6AE09759-F8F2-41C8-9B4B-EA926B2A28A6}" type="slidenum">
              <a:rPr lang="fi-FI"/>
              <a:pPr>
                <a:defRPr/>
              </a:pPr>
              <a:t>‹#›</a:t>
            </a:fld>
            <a:endParaRPr lang="fi-FI"/>
          </a:p>
        </p:txBody>
      </p:sp>
    </p:spTree>
    <p:extLst>
      <p:ext uri="{BB962C8B-B14F-4D97-AF65-F5344CB8AC3E}">
        <p14:creationId xmlns:p14="http://schemas.microsoft.com/office/powerpoint/2010/main" val="38995614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051721" y="555526"/>
            <a:ext cx="6270848" cy="342900"/>
          </a:xfrm>
        </p:spPr>
        <p:txBody>
          <a:bodyPr/>
          <a:lstStyle>
            <a:lvl1pPr>
              <a:defRPr>
                <a:solidFill>
                  <a:schemeClr val="accent1"/>
                </a:solidFill>
              </a:defRPr>
            </a:lvl1pPr>
          </a:lstStyle>
          <a:p>
            <a:r>
              <a:rPr lang="fi-FI"/>
              <a:t>Muokkaa ots. perustyyl. napsautt.</a:t>
            </a:r>
            <a:endParaRPr lang="fi-FI" dirty="0"/>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18.2.2025</a:t>
            </a:fld>
            <a:endParaRPr lang="fi-FI"/>
          </a:p>
        </p:txBody>
      </p:sp>
    </p:spTree>
    <p:extLst>
      <p:ext uri="{BB962C8B-B14F-4D97-AF65-F5344CB8AC3E}">
        <p14:creationId xmlns:p14="http://schemas.microsoft.com/office/powerpoint/2010/main" val="14020218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18.2.2025</a:t>
            </a:fld>
            <a:endParaRPr lang="fi-FI"/>
          </a:p>
        </p:txBody>
      </p:sp>
    </p:spTree>
    <p:extLst>
      <p:ext uri="{BB962C8B-B14F-4D97-AF65-F5344CB8AC3E}">
        <p14:creationId xmlns:p14="http://schemas.microsoft.com/office/powerpoint/2010/main" val="25209317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18.2.2025</a:t>
            </a:fld>
            <a:endParaRPr lang="fi-FI"/>
          </a:p>
        </p:txBody>
      </p:sp>
      <p:sp>
        <p:nvSpPr>
          <p:cNvPr id="4" name="Tekstiruutu 3">
            <a:extLst>
              <a:ext uri="{FF2B5EF4-FFF2-40B4-BE49-F238E27FC236}">
                <a16:creationId xmlns:a16="http://schemas.microsoft.com/office/drawing/2014/main" id="{AE26E314-91A1-44E2-B9B6-A465B3F247F7}"/>
              </a:ext>
            </a:extLst>
          </p:cNvPr>
          <p:cNvSpPr txBox="1"/>
          <p:nvPr userDrawn="1"/>
        </p:nvSpPr>
        <p:spPr>
          <a:xfrm>
            <a:off x="323529" y="4083919"/>
            <a:ext cx="1656184" cy="584775"/>
          </a:xfrm>
          <a:prstGeom prst="rect">
            <a:avLst/>
          </a:prstGeom>
          <a:noFill/>
        </p:spPr>
        <p:txBody>
          <a:bodyPr wrap="square" rtlCol="0">
            <a:spAutoFit/>
          </a:bodyPr>
          <a:lstStyle/>
          <a:p>
            <a:r>
              <a:rPr lang="fi-FI" sz="1600" b="0" dirty="0">
                <a:solidFill>
                  <a:schemeClr val="accent1"/>
                </a:solidFill>
                <a:latin typeface="+mj-lt"/>
              </a:rPr>
              <a:t>Kaikille hyvää asumista</a:t>
            </a:r>
          </a:p>
        </p:txBody>
      </p:sp>
    </p:spTree>
    <p:extLst>
      <p:ext uri="{BB962C8B-B14F-4D97-AF65-F5344CB8AC3E}">
        <p14:creationId xmlns:p14="http://schemas.microsoft.com/office/powerpoint/2010/main" val="10211250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1" y="549276"/>
            <a:ext cx="5112568" cy="438299"/>
          </a:xfrm>
        </p:spPr>
        <p:txBody>
          <a:bodyPr/>
          <a:lstStyle>
            <a:lvl1pPr>
              <a:defRPr>
                <a:solidFill>
                  <a:schemeClr val="accent1"/>
                </a:solidFill>
              </a:defRPr>
            </a:lvl1pPr>
          </a:lstStyle>
          <a:p>
            <a:r>
              <a:rPr lang="fi-FI"/>
              <a:t>Muokkaa ots. perustyyl. napsautt.</a:t>
            </a:r>
            <a:endParaRPr lang="fi-FI" dirty="0"/>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051721" y="1563639"/>
            <a:ext cx="5040560" cy="3096344"/>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5252550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1477540"/>
            <a:ext cx="3008313" cy="871538"/>
          </a:xfrm>
        </p:spPr>
        <p:txBody>
          <a:bodyPr anchor="b"/>
          <a:lstStyle>
            <a:lvl1pPr algn="l">
              <a:defRPr sz="2000" b="0">
                <a:solidFill>
                  <a:schemeClr val="accent1"/>
                </a:solidFill>
              </a:defRPr>
            </a:lvl1pPr>
          </a:lstStyle>
          <a:p>
            <a:r>
              <a:rPr lang="fi-FI"/>
              <a:t>Muokkaa ots. perustyyl. napsautt.</a:t>
            </a:r>
            <a:endParaRPr lang="fi-FI" dirty="0"/>
          </a:p>
        </p:txBody>
      </p:sp>
      <p:sp>
        <p:nvSpPr>
          <p:cNvPr id="3" name="Sisällön paikkamerkki 2"/>
          <p:cNvSpPr>
            <a:spLocks noGrp="1"/>
          </p:cNvSpPr>
          <p:nvPr>
            <p:ph idx="1"/>
          </p:nvPr>
        </p:nvSpPr>
        <p:spPr>
          <a:xfrm>
            <a:off x="3575051" y="555527"/>
            <a:ext cx="5173414" cy="3888432"/>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2" y="2349079"/>
            <a:ext cx="3008313" cy="2094881"/>
          </a:xfrm>
        </p:spPr>
        <p:txBody>
          <a:bodyPr/>
          <a:lstStyle>
            <a:lvl1pPr marL="0" indent="0">
              <a:buNone/>
              <a:defRPr sz="140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18.2.2025</a:t>
            </a:fld>
            <a:endParaRPr lang="fi-FI"/>
          </a:p>
        </p:txBody>
      </p:sp>
    </p:spTree>
    <p:extLst>
      <p:ext uri="{BB962C8B-B14F-4D97-AF65-F5344CB8AC3E}">
        <p14:creationId xmlns:p14="http://schemas.microsoft.com/office/powerpoint/2010/main" val="36869097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C891C11E-3E9D-47B5-BBF6-8667A8FE4DFF}"/>
              </a:ext>
            </a:extLst>
          </p:cNvPr>
          <p:cNvSpPr/>
          <p:nvPr userDrawn="1"/>
        </p:nvSpPr>
        <p:spPr bwMode="auto">
          <a:xfrm>
            <a:off x="4932040" y="0"/>
            <a:ext cx="4211960" cy="5143500"/>
          </a:xfrm>
          <a:prstGeom prst="rect">
            <a:avLst/>
          </a:prstGeom>
          <a:solidFill>
            <a:schemeClr val="bg1">
              <a:lumMod val="95000"/>
              <a:alpha val="9411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5447393" y="2113578"/>
            <a:ext cx="3301071" cy="785094"/>
          </a:xfrm>
        </p:spPr>
        <p:txBody>
          <a:bodyPr anchor="b"/>
          <a:lstStyle>
            <a:lvl1pPr algn="l">
              <a:defRPr sz="2000" b="0">
                <a:solidFill>
                  <a:schemeClr val="accent6"/>
                </a:solidFill>
              </a:defRPr>
            </a:lvl1pPr>
          </a:lstStyle>
          <a:p>
            <a:r>
              <a:rPr lang="fi-FI"/>
              <a:t>Muokkaa ots. perustyyl. napsautt.</a:t>
            </a:r>
            <a:endParaRPr lang="fi-FI" dirty="0"/>
          </a:p>
        </p:txBody>
      </p:sp>
      <p:sp>
        <p:nvSpPr>
          <p:cNvPr id="4" name="Tekstin paikkamerkki 3"/>
          <p:cNvSpPr>
            <a:spLocks noGrp="1"/>
          </p:cNvSpPr>
          <p:nvPr>
            <p:ph type="body" sz="half" idx="2"/>
          </p:nvPr>
        </p:nvSpPr>
        <p:spPr>
          <a:xfrm>
            <a:off x="5457340" y="3075807"/>
            <a:ext cx="3291854" cy="863314"/>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Tree>
    <p:extLst>
      <p:ext uri="{BB962C8B-B14F-4D97-AF65-F5344CB8AC3E}">
        <p14:creationId xmlns:p14="http://schemas.microsoft.com/office/powerpoint/2010/main" val="40105676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79712" y="3487267"/>
            <a:ext cx="5486400" cy="425054"/>
          </a:xfrm>
        </p:spPr>
        <p:txBody>
          <a:bodyPr anchor="b"/>
          <a:lstStyle>
            <a:lvl1pPr algn="l">
              <a:defRPr sz="2000" b="0">
                <a:solidFill>
                  <a:schemeClr val="accent1"/>
                </a:solidFill>
              </a:defRPr>
            </a:lvl1pPr>
          </a:lstStyle>
          <a:p>
            <a:r>
              <a:rPr lang="fi-FI"/>
              <a:t>Muokkaa ots. perustyyl. napsautt.</a:t>
            </a:r>
            <a:endParaRPr lang="fi-FI" dirty="0"/>
          </a:p>
        </p:txBody>
      </p:sp>
      <p:sp>
        <p:nvSpPr>
          <p:cNvPr id="4" name="Tekstin paikkamerkki 3"/>
          <p:cNvSpPr>
            <a:spLocks noGrp="1"/>
          </p:cNvSpPr>
          <p:nvPr>
            <p:ph type="body" sz="half" idx="2"/>
          </p:nvPr>
        </p:nvSpPr>
        <p:spPr>
          <a:xfrm>
            <a:off x="1979712" y="3912320"/>
            <a:ext cx="5486400" cy="603647"/>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Rectangle 4">
            <a:extLst>
              <a:ext uri="{FF2B5EF4-FFF2-40B4-BE49-F238E27FC236}">
                <a16:creationId xmlns:a16="http://schemas.microsoft.com/office/drawing/2014/main" id="{27D097A0-9D04-4F85-96B6-B48E05433260}"/>
              </a:ext>
            </a:extLst>
          </p:cNvPr>
          <p:cNvSpPr>
            <a:spLocks noGrp="1" noChangeArrowheads="1"/>
          </p:cNvSpPr>
          <p:nvPr>
            <p:ph type="dt" sz="half" idx="10"/>
          </p:nvPr>
        </p:nvSpPr>
        <p:spPr>
          <a:ln/>
        </p:spPr>
        <p:txBody>
          <a:bodyPr/>
          <a:lstStyle>
            <a:lvl1pPr>
              <a:defRPr/>
            </a:lvl1pPr>
          </a:lstStyle>
          <a:p>
            <a:pPr>
              <a:defRPr/>
            </a:pPr>
            <a:fld id="{F63F25FA-393A-45AD-A7F6-0D02E6543966}" type="datetime1">
              <a:rPr lang="fi-FI"/>
              <a:pPr>
                <a:defRPr/>
              </a:pPr>
              <a:t>18.2.2025</a:t>
            </a:fld>
            <a:endParaRPr lang="fi-FI"/>
          </a:p>
        </p:txBody>
      </p:sp>
    </p:spTree>
    <p:extLst>
      <p:ext uri="{BB962C8B-B14F-4D97-AF65-F5344CB8AC3E}">
        <p14:creationId xmlns:p14="http://schemas.microsoft.com/office/powerpoint/2010/main" val="40246201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lvl1pPr>
              <a:defRPr>
                <a:solidFill>
                  <a:schemeClr val="accent1"/>
                </a:solidFill>
              </a:defRPr>
            </a:lvl1pPr>
          </a:lstStyle>
          <a:p>
            <a:r>
              <a:rPr lang="fi-FI"/>
              <a:t>Muokkaa ots. perustyyl. napsautt.</a:t>
            </a:r>
            <a:endParaRPr lang="fi-FI" dirty="0"/>
          </a:p>
        </p:txBody>
      </p:sp>
      <p:sp>
        <p:nvSpPr>
          <p:cNvPr id="3" name="Sisällön paikkamerkki 2"/>
          <p:cNvSpPr>
            <a:spLocks noGrp="1"/>
          </p:cNvSpPr>
          <p:nvPr>
            <p:ph sz="half" idx="1"/>
          </p:nvPr>
        </p:nvSpPr>
        <p:spPr>
          <a:xfrm>
            <a:off x="19050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295900" y="1714500"/>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18.2.2025</a:t>
            </a:fld>
            <a:endParaRPr lang="fi-FI"/>
          </a:p>
        </p:txBody>
      </p:sp>
    </p:spTree>
    <p:extLst>
      <p:ext uri="{BB962C8B-B14F-4D97-AF65-F5344CB8AC3E}">
        <p14:creationId xmlns:p14="http://schemas.microsoft.com/office/powerpoint/2010/main" val="28696049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18.2.2025</a:t>
            </a:fld>
            <a:endParaRPr lang="fi-FI"/>
          </a:p>
        </p:txBody>
      </p:sp>
    </p:spTree>
    <p:extLst>
      <p:ext uri="{BB962C8B-B14F-4D97-AF65-F5344CB8AC3E}">
        <p14:creationId xmlns:p14="http://schemas.microsoft.com/office/powerpoint/2010/main" val="38803546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chartAndTx" preserve="1">
  <p:cSld name="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3667" y="572666"/>
            <a:ext cx="6484468" cy="342900"/>
          </a:xfrm>
        </p:spPr>
        <p:txBody>
          <a:bodyPr/>
          <a:lstStyle/>
          <a:p>
            <a:r>
              <a:rPr lang="fi-FI"/>
              <a:t>Muokkaa ots. perustyyl. napsautt.</a:t>
            </a:r>
            <a:endParaRPr lang="fi-FI" dirty="0"/>
          </a:p>
        </p:txBody>
      </p:sp>
      <p:sp>
        <p:nvSpPr>
          <p:cNvPr id="3" name="Kaavion paikkamerkki 2"/>
          <p:cNvSpPr>
            <a:spLocks noGrp="1"/>
          </p:cNvSpPr>
          <p:nvPr>
            <p:ph type="chart" sz="half" idx="1"/>
          </p:nvPr>
        </p:nvSpPr>
        <p:spPr>
          <a:xfrm>
            <a:off x="609600" y="1544166"/>
            <a:ext cx="4533900" cy="2971800"/>
          </a:xfrm>
        </p:spPr>
        <p:txBody>
          <a:bodyPr/>
          <a:lstStyle/>
          <a:p>
            <a:pPr lvl="0"/>
            <a:r>
              <a:rPr lang="fi-FI" noProof="0"/>
              <a:t>Lisää kaavio napsauttamalla kuvaketta</a:t>
            </a:r>
          </a:p>
        </p:txBody>
      </p:sp>
      <p:sp>
        <p:nvSpPr>
          <p:cNvPr id="4" name="Tekstin paikkamerkki 3"/>
          <p:cNvSpPr>
            <a:spLocks noGrp="1"/>
          </p:cNvSpPr>
          <p:nvPr>
            <p:ph type="body" sz="half" idx="2"/>
          </p:nvPr>
        </p:nvSpPr>
        <p:spPr>
          <a:xfrm>
            <a:off x="5295900" y="1544166"/>
            <a:ext cx="3238500" cy="2971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Tree>
    <p:extLst>
      <p:ext uri="{BB962C8B-B14F-4D97-AF65-F5344CB8AC3E}">
        <p14:creationId xmlns:p14="http://schemas.microsoft.com/office/powerpoint/2010/main" val="2469756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51A615-306C-472A-A62F-3ABCBCE1F16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E5346E58-5567-4D22-9E14-25E5009191F4}"/>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AB12DCD-1F90-47BA-9DF1-A3EC157F0382}"/>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5" name="Alatunnisteen paikkamerkki 4">
            <a:extLst>
              <a:ext uri="{FF2B5EF4-FFF2-40B4-BE49-F238E27FC236}">
                <a16:creationId xmlns:a16="http://schemas.microsoft.com/office/drawing/2014/main" id="{6CD0B248-9770-424C-BF1E-78DD5FF7840C}"/>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CAAF9E26-7209-4FCD-94C5-872979863606}"/>
              </a:ext>
            </a:extLst>
          </p:cNvPr>
          <p:cNvSpPr>
            <a:spLocks noGrp="1"/>
          </p:cNvSpPr>
          <p:nvPr>
            <p:ph type="sldNum" sz="quarter" idx="12"/>
          </p:nvPr>
        </p:nvSpPr>
        <p:spPr/>
        <p:txBody>
          <a:bodyPr/>
          <a:lstStyle>
            <a:lvl1pPr>
              <a:defRPr/>
            </a:lvl1pPr>
          </a:lstStyle>
          <a:p>
            <a:pPr>
              <a:defRPr/>
            </a:pPr>
            <a:fld id="{787D27DC-2E91-4863-A7E8-56ECC3AFC2D9}" type="slidenum">
              <a:rPr lang="fi-FI"/>
              <a:pPr>
                <a:defRPr/>
              </a:pPr>
              <a:t>‹#›</a:t>
            </a:fld>
            <a:endParaRPr lang="fi-FI"/>
          </a:p>
        </p:txBody>
      </p:sp>
    </p:spTree>
    <p:extLst>
      <p:ext uri="{BB962C8B-B14F-4D97-AF65-F5344CB8AC3E}">
        <p14:creationId xmlns:p14="http://schemas.microsoft.com/office/powerpoint/2010/main" val="23187581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574721" y="1491631"/>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383033" y="1419622"/>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192689" y="1563639"/>
            <a:ext cx="2771800"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3" name="Kaavion paikkamerkki 2"/>
          <p:cNvSpPr>
            <a:spLocks noGrp="1"/>
          </p:cNvSpPr>
          <p:nvPr>
            <p:ph type="chart" sz="half" idx="1"/>
          </p:nvPr>
        </p:nvSpPr>
        <p:spPr>
          <a:xfrm>
            <a:off x="609600" y="3103551"/>
            <a:ext cx="3458344" cy="1582750"/>
          </a:xfrm>
        </p:spPr>
        <p:txBody>
          <a:bodyPr/>
          <a:lstStyle/>
          <a:p>
            <a:pPr lvl="0"/>
            <a:r>
              <a:rPr lang="fi-FI" noProof="0"/>
              <a:t>Lisää kaavio napsauttamalla kuvaketta</a:t>
            </a:r>
            <a:endParaRPr lang="fi-FI" noProof="0" dirty="0"/>
          </a:p>
        </p:txBody>
      </p:sp>
      <p:sp>
        <p:nvSpPr>
          <p:cNvPr id="4" name="Tekstin paikkamerkki 3"/>
          <p:cNvSpPr>
            <a:spLocks noGrp="1"/>
          </p:cNvSpPr>
          <p:nvPr>
            <p:ph type="body" sz="half" idx="2"/>
          </p:nvPr>
        </p:nvSpPr>
        <p:spPr>
          <a:xfrm>
            <a:off x="4499992" y="3103551"/>
            <a:ext cx="3960440" cy="1412416"/>
          </a:xfrm>
        </p:spPr>
        <p:txBody>
          <a:bodyPr/>
          <a:lstStyle>
            <a:lvl1pPr>
              <a:defRPr sz="1600">
                <a:solidFill>
                  <a:schemeClr val="tx1"/>
                </a:solidFill>
              </a:defRPr>
            </a:lvl1pPr>
            <a:lvl2pPr>
              <a:defRPr sz="1400">
                <a:solidFill>
                  <a:schemeClr val="tx1"/>
                </a:solidFill>
              </a:defRPr>
            </a:lvl2pPr>
            <a:lvl3pPr>
              <a:defRPr sz="1200"/>
            </a:lvl3pPr>
            <a:lvl4pPr>
              <a:defRPr sz="1100"/>
            </a:lvl4pPr>
            <a:lvl5pPr>
              <a:defRPr sz="1100"/>
            </a:lvl5pPr>
          </a:lstStyle>
          <a:p>
            <a:pPr lvl="0"/>
            <a:r>
              <a:rPr lang="fi-FI"/>
              <a:t>Muokkaa tekstin perustyylejä napsauttamalla</a:t>
            </a:r>
          </a:p>
          <a:p>
            <a:pPr lvl="1"/>
            <a:r>
              <a:rPr lang="fi-FI"/>
              <a:t>toinen taso</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736485" y="174365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 y="1419622"/>
            <a:ext cx="536864"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9010365" y="1491631"/>
            <a:ext cx="153016" cy="136815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544797" y="173539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354453" y="1735398"/>
            <a:ext cx="2448272" cy="864096"/>
          </a:xfrm>
        </p:spPr>
        <p:txBody>
          <a:bodyPr/>
          <a:lstStyle>
            <a:lvl1pPr marL="0" indent="0">
              <a:buNone/>
              <a:defRPr sz="1400">
                <a:solidFill>
                  <a:schemeClr val="tx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Tree>
    <p:extLst>
      <p:ext uri="{BB962C8B-B14F-4D97-AF65-F5344CB8AC3E}">
        <p14:creationId xmlns:p14="http://schemas.microsoft.com/office/powerpoint/2010/main" val="35441102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Otsikko, kaavio ja teksti">
    <p:spTree>
      <p:nvGrpSpPr>
        <p:cNvPr id="1" name=""/>
        <p:cNvGrpSpPr/>
        <p:nvPr/>
      </p:nvGrpSpPr>
      <p:grpSpPr>
        <a:xfrm>
          <a:off x="0" y="0"/>
          <a:ext cx="0" cy="0"/>
          <a:chOff x="0" y="0"/>
          <a:chExt cx="0" cy="0"/>
        </a:xfrm>
      </p:grpSpPr>
      <p:sp>
        <p:nvSpPr>
          <p:cNvPr id="17" name="Ellipsi 16">
            <a:extLst>
              <a:ext uri="{FF2B5EF4-FFF2-40B4-BE49-F238E27FC236}">
                <a16:creationId xmlns:a16="http://schemas.microsoft.com/office/drawing/2014/main" id="{428969A3-CBE0-4F4E-BE08-BCB791CCF964}"/>
              </a:ext>
            </a:extLst>
          </p:cNvPr>
          <p:cNvSpPr/>
          <p:nvPr userDrawn="1"/>
        </p:nvSpPr>
        <p:spPr bwMode="auto">
          <a:xfrm>
            <a:off x="6968108" y="1198566"/>
            <a:ext cx="1979712" cy="1923678"/>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bg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6218770" cy="342900"/>
          </a:xfrm>
        </p:spPr>
        <p:txBody>
          <a:bodyPr/>
          <a:lstStyle/>
          <a:p>
            <a:r>
              <a:rPr lang="fi-FI"/>
              <a:t>Muokkaa ots. perustyyl. napsautt.</a:t>
            </a:r>
          </a:p>
        </p:txBody>
      </p:sp>
      <p:sp>
        <p:nvSpPr>
          <p:cNvPr id="3" name="Kaavion paikkamerkki 2"/>
          <p:cNvSpPr>
            <a:spLocks noGrp="1"/>
          </p:cNvSpPr>
          <p:nvPr>
            <p:ph type="chart" sz="half" idx="1"/>
          </p:nvPr>
        </p:nvSpPr>
        <p:spPr>
          <a:xfrm>
            <a:off x="2169655" y="1596513"/>
            <a:ext cx="4392488" cy="2711857"/>
          </a:xfrm>
        </p:spPr>
        <p:txBody>
          <a:bodyPr/>
          <a:lstStyle>
            <a:lvl1pPr>
              <a:defRPr sz="1600"/>
            </a:lvl1pPr>
          </a:lstStyle>
          <a:p>
            <a:pPr lvl="0"/>
            <a:r>
              <a:rPr lang="fi-FI" noProof="0"/>
              <a:t>Lisää kaavio napsauttamalla kuvaketta</a:t>
            </a:r>
            <a:endParaRPr lang="fi-FI" noProof="0" dirty="0"/>
          </a:p>
        </p:txBody>
      </p:sp>
      <p:sp>
        <p:nvSpPr>
          <p:cNvPr id="4" name="Tekstin paikkamerkki 3"/>
          <p:cNvSpPr>
            <a:spLocks noGrp="1"/>
          </p:cNvSpPr>
          <p:nvPr>
            <p:ph type="body" sz="half" idx="2"/>
          </p:nvPr>
        </p:nvSpPr>
        <p:spPr>
          <a:xfrm>
            <a:off x="467544" y="1567548"/>
            <a:ext cx="1296144" cy="2711857"/>
          </a:xfrm>
        </p:spPr>
        <p:txBody>
          <a:bodyPr/>
          <a:lstStyle>
            <a:lvl1pPr marL="0" indent="0">
              <a:buNone/>
              <a:defRPr sz="1200" b="0">
                <a:solidFill>
                  <a:schemeClr val="accent6"/>
                </a:solidFill>
              </a:defRPr>
            </a:lvl1pPr>
            <a:lvl2pPr>
              <a:defRPr sz="1400"/>
            </a:lvl2pPr>
            <a:lvl3pPr>
              <a:defRPr sz="12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7183878" y="1532200"/>
            <a:ext cx="1548172" cy="1198401"/>
          </a:xfrm>
        </p:spPr>
        <p:txBody>
          <a:bodyPr anchor="ctr"/>
          <a:lstStyle>
            <a:lvl1pPr marL="0" indent="0">
              <a:buNone/>
              <a:defRPr sz="1400" cap="all" baseline="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14" name="Tekstin paikkamerkki 3">
            <a:extLst>
              <a:ext uri="{FF2B5EF4-FFF2-40B4-BE49-F238E27FC236}">
                <a16:creationId xmlns:a16="http://schemas.microsoft.com/office/drawing/2014/main" id="{A24A8435-6425-4632-BD28-6234F7AA10E1}"/>
              </a:ext>
            </a:extLst>
          </p:cNvPr>
          <p:cNvSpPr>
            <a:spLocks noGrp="1"/>
          </p:cNvSpPr>
          <p:nvPr>
            <p:ph type="body" sz="half" idx="14"/>
          </p:nvPr>
        </p:nvSpPr>
        <p:spPr>
          <a:xfrm>
            <a:off x="7236297" y="3414852"/>
            <a:ext cx="1548172" cy="864096"/>
          </a:xfrm>
        </p:spPr>
        <p:txBody>
          <a:bodyPr anchor="ctr"/>
          <a:lstStyle>
            <a:lvl1pPr marL="0" indent="0">
              <a:buNone/>
              <a:defRPr sz="1400" cap="all" baseline="0">
                <a:solidFill>
                  <a:schemeClr val="accent4"/>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6" name="Tekstiruutu 5">
            <a:extLst>
              <a:ext uri="{FF2B5EF4-FFF2-40B4-BE49-F238E27FC236}">
                <a16:creationId xmlns:a16="http://schemas.microsoft.com/office/drawing/2014/main" id="{5EB40EB1-EDCE-4E6A-824D-0B933360C145}"/>
              </a:ext>
            </a:extLst>
          </p:cNvPr>
          <p:cNvSpPr txBox="1"/>
          <p:nvPr userDrawn="1"/>
        </p:nvSpPr>
        <p:spPr>
          <a:xfrm>
            <a:off x="7236297" y="3088000"/>
            <a:ext cx="1548172" cy="707886"/>
          </a:xfrm>
          <a:prstGeom prst="rect">
            <a:avLst/>
          </a:prstGeom>
          <a:noFill/>
        </p:spPr>
        <p:txBody>
          <a:bodyPr wrap="square" rtlCol="0">
            <a:spAutoFit/>
          </a:bodyPr>
          <a:lstStyle/>
          <a:p>
            <a:pPr algn="ctr"/>
            <a:r>
              <a:rPr lang="fi-FI" sz="4000" dirty="0">
                <a:solidFill>
                  <a:schemeClr val="accent4"/>
                </a:solidFill>
              </a:rPr>
              <a:t>”</a:t>
            </a:r>
          </a:p>
        </p:txBody>
      </p:sp>
    </p:spTree>
    <p:extLst>
      <p:ext uri="{BB962C8B-B14F-4D97-AF65-F5344CB8AC3E}">
        <p14:creationId xmlns:p14="http://schemas.microsoft.com/office/powerpoint/2010/main" val="1016388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a:t>Muokkaa ots. perustyyl. napsautt.</a:t>
            </a:r>
            <a:endParaRPr lang="fi-FI" dirty="0"/>
          </a:p>
        </p:txBody>
      </p:sp>
      <p:sp>
        <p:nvSpPr>
          <p:cNvPr id="3" name="SmartArt-paikkamerkki 2"/>
          <p:cNvSpPr>
            <a:spLocks noGrp="1"/>
          </p:cNvSpPr>
          <p:nvPr>
            <p:ph type="dgm" idx="1"/>
          </p:nvPr>
        </p:nvSpPr>
        <p:spPr>
          <a:xfrm>
            <a:off x="1905000" y="1714500"/>
            <a:ext cx="66294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18.2.2025</a:t>
            </a:fld>
            <a:endParaRPr lang="fi-FI"/>
          </a:p>
        </p:txBody>
      </p:sp>
    </p:spTree>
    <p:extLst>
      <p:ext uri="{BB962C8B-B14F-4D97-AF65-F5344CB8AC3E}">
        <p14:creationId xmlns:p14="http://schemas.microsoft.com/office/powerpoint/2010/main" val="17034587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3E2F86-7863-4347-ABA0-1690E210F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66" y="1712147"/>
            <a:ext cx="9084468" cy="586405"/>
          </a:xfrm>
          <a:prstGeom prst="rect">
            <a:avLst/>
          </a:prstGeom>
        </p:spPr>
      </p:pic>
      <p:sp>
        <p:nvSpPr>
          <p:cNvPr id="2" name="Otsikko 1"/>
          <p:cNvSpPr>
            <a:spLocks noGrp="1"/>
          </p:cNvSpPr>
          <p:nvPr>
            <p:ph type="title"/>
          </p:nvPr>
        </p:nvSpPr>
        <p:spPr>
          <a:xfrm>
            <a:off x="685800" y="3148999"/>
            <a:ext cx="7772400" cy="1021556"/>
          </a:xfrm>
        </p:spPr>
        <p:txBody>
          <a:bodyPr anchor="t"/>
          <a:lstStyle>
            <a:lvl1pPr algn="l">
              <a:defRPr sz="2800" b="0" cap="none" baseline="0"/>
            </a:lvl1pPr>
          </a:lstStyle>
          <a:p>
            <a:r>
              <a:rPr lang="fi-FI"/>
              <a:t>Muokkaa ots. perustyyl. napsautt.</a:t>
            </a:r>
            <a:endParaRPr lang="fi-FI" dirty="0"/>
          </a:p>
        </p:txBody>
      </p:sp>
      <p:sp>
        <p:nvSpPr>
          <p:cNvPr id="3" name="Tekstin paikkamerkki 2"/>
          <p:cNvSpPr>
            <a:spLocks noGrp="1"/>
          </p:cNvSpPr>
          <p:nvPr>
            <p:ph type="body" idx="1"/>
          </p:nvPr>
        </p:nvSpPr>
        <p:spPr>
          <a:xfrm>
            <a:off x="685800" y="2562593"/>
            <a:ext cx="7772400" cy="586405"/>
          </a:xfrm>
        </p:spPr>
        <p:txBody>
          <a:bodyPr anchor="b"/>
          <a:lstStyle>
            <a:lvl1pPr marL="0" indent="0">
              <a:buNone/>
              <a:defRPr sz="1800" cap="all" baseline="0">
                <a:solidFill>
                  <a:schemeClr val="tx2"/>
                </a:solidFill>
                <a:latin typeface="+mj-lt"/>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fi-FI"/>
              <a:t>Muokkaa tekstin perustyylejä napsauttamalla</a:t>
            </a:r>
          </a:p>
        </p:txBody>
      </p:sp>
      <p:sp>
        <p:nvSpPr>
          <p:cNvPr id="4" name="Rectangle 4">
            <a:extLst>
              <a:ext uri="{FF2B5EF4-FFF2-40B4-BE49-F238E27FC236}">
                <a16:creationId xmlns:a16="http://schemas.microsoft.com/office/drawing/2014/main" id="{885858DE-9BC3-4D26-AF0C-0FB726F42650}"/>
              </a:ext>
            </a:extLst>
          </p:cNvPr>
          <p:cNvSpPr>
            <a:spLocks noGrp="1" noChangeArrowheads="1"/>
          </p:cNvSpPr>
          <p:nvPr>
            <p:ph type="dt" sz="half" idx="10"/>
          </p:nvPr>
        </p:nvSpPr>
        <p:spPr>
          <a:ln/>
        </p:spPr>
        <p:txBody>
          <a:bodyPr/>
          <a:lstStyle>
            <a:lvl1pPr>
              <a:defRPr/>
            </a:lvl1pPr>
          </a:lstStyle>
          <a:p>
            <a:pPr>
              <a:defRPr/>
            </a:pPr>
            <a:fld id="{B8B6ABD5-3CA2-4D3B-81B3-32D926D0C86F}" type="datetime1">
              <a:rPr lang="fi-FI"/>
              <a:pPr>
                <a:defRPr/>
              </a:pPr>
              <a:t>18.2.2025</a:t>
            </a:fld>
            <a:endParaRPr lang="fi-FI"/>
          </a:p>
        </p:txBody>
      </p:sp>
    </p:spTree>
    <p:extLst>
      <p:ext uri="{BB962C8B-B14F-4D97-AF65-F5344CB8AC3E}">
        <p14:creationId xmlns:p14="http://schemas.microsoft.com/office/powerpoint/2010/main" val="26529296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Otsikko, kaavio ja teksti">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5DD5054-B118-41E8-8E3E-713B0E63DDC1}"/>
              </a:ext>
            </a:extLst>
          </p:cNvPr>
          <p:cNvSpPr/>
          <p:nvPr userDrawn="1"/>
        </p:nvSpPr>
        <p:spPr bwMode="auto">
          <a:xfrm>
            <a:off x="7164288" y="0"/>
            <a:ext cx="1979712" cy="166657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800" b="0" i="0" u="none" strike="noStrike" cap="none" normalizeH="0" baseline="0">
              <a:ln>
                <a:noFill/>
              </a:ln>
              <a:solidFill>
                <a:schemeClr val="tx1"/>
              </a:solidFill>
              <a:effectLst/>
              <a:latin typeface="Arial" charset="0"/>
              <a:ea typeface="ヒラギノ角ゴ Pro W3" pitchFamily="32" charset="-128"/>
            </a:endParaRPr>
          </a:p>
        </p:txBody>
      </p:sp>
      <p:sp>
        <p:nvSpPr>
          <p:cNvPr id="17" name="Suorakulmio 16">
            <a:extLst>
              <a:ext uri="{FF2B5EF4-FFF2-40B4-BE49-F238E27FC236}">
                <a16:creationId xmlns:a16="http://schemas.microsoft.com/office/drawing/2014/main" id="{428969A3-CBE0-4F4E-BE08-BCB791CCF964}"/>
              </a:ext>
            </a:extLst>
          </p:cNvPr>
          <p:cNvSpPr/>
          <p:nvPr userDrawn="1"/>
        </p:nvSpPr>
        <p:spPr bwMode="auto">
          <a:xfrm>
            <a:off x="7164288" y="1707654"/>
            <a:ext cx="1979712" cy="170765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8" name="Suorakulmio 17">
            <a:extLst>
              <a:ext uri="{FF2B5EF4-FFF2-40B4-BE49-F238E27FC236}">
                <a16:creationId xmlns:a16="http://schemas.microsoft.com/office/drawing/2014/main" id="{6FED0601-6DC6-4B09-950C-F5499A138C85}"/>
              </a:ext>
            </a:extLst>
          </p:cNvPr>
          <p:cNvSpPr/>
          <p:nvPr userDrawn="1"/>
        </p:nvSpPr>
        <p:spPr bwMode="auto">
          <a:xfrm>
            <a:off x="7164288" y="3456385"/>
            <a:ext cx="1979712" cy="16890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169654" y="572666"/>
            <a:ext cx="4738464" cy="342900"/>
          </a:xfrm>
        </p:spPr>
        <p:txBody>
          <a:bodyPr/>
          <a:lstStyle>
            <a:lvl1pPr>
              <a:defRPr sz="2000"/>
            </a:lvl1pPr>
          </a:lstStyle>
          <a:p>
            <a:r>
              <a:rPr lang="fi-FI"/>
              <a:t>Muokkaa ots. perustyyl. napsautt.</a:t>
            </a:r>
            <a:endParaRPr lang="fi-FI" dirty="0"/>
          </a:p>
        </p:txBody>
      </p:sp>
      <p:sp>
        <p:nvSpPr>
          <p:cNvPr id="3" name="Kaavion paikkamerkki 2"/>
          <p:cNvSpPr>
            <a:spLocks noGrp="1"/>
          </p:cNvSpPr>
          <p:nvPr>
            <p:ph type="chart" sz="half" idx="1"/>
          </p:nvPr>
        </p:nvSpPr>
        <p:spPr>
          <a:xfrm>
            <a:off x="2169654" y="1573930"/>
            <a:ext cx="4738464" cy="2711857"/>
          </a:xfrm>
        </p:spPr>
        <p:txBody>
          <a:bodyPr/>
          <a:lstStyle>
            <a:lvl1pPr>
              <a:defRPr sz="1800">
                <a:solidFill>
                  <a:schemeClr val="tx1"/>
                </a:solidFill>
              </a:defRPr>
            </a:lvl1pPr>
          </a:lstStyle>
          <a:p>
            <a:pPr lvl="0"/>
            <a:r>
              <a:rPr lang="fi-FI" noProof="0"/>
              <a:t>Lisää kaavio napsauttamalla kuvaketta</a:t>
            </a:r>
            <a:endParaRPr lang="fi-FI" noProof="0" dirty="0"/>
          </a:p>
        </p:txBody>
      </p:sp>
      <p:sp>
        <p:nvSpPr>
          <p:cNvPr id="4" name="Tekstin paikkamerkki 3"/>
          <p:cNvSpPr>
            <a:spLocks noGrp="1"/>
          </p:cNvSpPr>
          <p:nvPr>
            <p:ph type="body" sz="half" idx="2"/>
          </p:nvPr>
        </p:nvSpPr>
        <p:spPr>
          <a:xfrm>
            <a:off x="395537" y="1577196"/>
            <a:ext cx="1440160" cy="2708591"/>
          </a:xfrm>
        </p:spPr>
        <p:txBody>
          <a:bodyPr/>
          <a:lstStyle>
            <a:lvl1pPr marL="0" indent="0">
              <a:buNone/>
              <a:defRPr sz="1400">
                <a:solidFill>
                  <a:schemeClr val="tx1"/>
                </a:solidFill>
              </a:defRPr>
            </a:lvl1pPr>
            <a:lvl2pPr>
              <a:defRPr sz="1200"/>
            </a:lvl2pPr>
            <a:lvl3pPr>
              <a:defRPr sz="1100"/>
            </a:lvl3pPr>
            <a:lvl4pPr>
              <a:defRPr sz="1100"/>
            </a:lvl4pPr>
            <a:lvl5pPr>
              <a:defRPr sz="1100"/>
            </a:lvl5pPr>
          </a:lstStyle>
          <a:p>
            <a:pPr lvl="0"/>
            <a:r>
              <a:rPr lang="fi-FI"/>
              <a:t>Muokkaa tekstin perustyylejä napsauttamalla</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7" name="Tekstin paikkamerkki 6">
            <a:extLst>
              <a:ext uri="{FF2B5EF4-FFF2-40B4-BE49-F238E27FC236}">
                <a16:creationId xmlns:a16="http://schemas.microsoft.com/office/drawing/2014/main" id="{76DBF895-12B1-4309-A05F-F92798A4A992}"/>
              </a:ext>
            </a:extLst>
          </p:cNvPr>
          <p:cNvSpPr>
            <a:spLocks noGrp="1"/>
          </p:cNvSpPr>
          <p:nvPr>
            <p:ph type="body" sz="quarter" idx="11" hasCustomPrompt="1"/>
          </p:nvPr>
        </p:nvSpPr>
        <p:spPr>
          <a:xfrm>
            <a:off x="7361758" y="3747799"/>
            <a:ext cx="1584771" cy="703262"/>
          </a:xfrm>
        </p:spPr>
        <p:txBody>
          <a:bodyPr/>
          <a:lstStyle>
            <a:lvl1pPr marL="0" indent="0">
              <a:buNone/>
              <a:defRPr sz="1600" b="0" cap="all" baseline="0">
                <a:solidFill>
                  <a:schemeClr val="bg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dirty="0"/>
              <a:t>Lisää nosto/ fakta</a:t>
            </a:r>
          </a:p>
        </p:txBody>
      </p:sp>
      <p:sp>
        <p:nvSpPr>
          <p:cNvPr id="14" name="Tekstin paikkamerkki 6">
            <a:extLst>
              <a:ext uri="{FF2B5EF4-FFF2-40B4-BE49-F238E27FC236}">
                <a16:creationId xmlns:a16="http://schemas.microsoft.com/office/drawing/2014/main" id="{64C3BA7B-D6EF-4A25-8EFB-B55AA5157277}"/>
              </a:ext>
            </a:extLst>
          </p:cNvPr>
          <p:cNvSpPr>
            <a:spLocks noGrp="1"/>
          </p:cNvSpPr>
          <p:nvPr>
            <p:ph type="body" sz="quarter" idx="12" hasCustomPrompt="1"/>
          </p:nvPr>
        </p:nvSpPr>
        <p:spPr>
          <a:xfrm>
            <a:off x="7361759" y="2177418"/>
            <a:ext cx="1584771" cy="703262"/>
          </a:xfrm>
        </p:spPr>
        <p:txBody>
          <a:bodyPr/>
          <a:lstStyle>
            <a:lvl1pPr marL="0" indent="0">
              <a:buNone/>
              <a:defRPr sz="1600" b="0" cap="all" baseline="0">
                <a:solidFill>
                  <a:schemeClr val="bg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dirty="0"/>
              <a:t>Lisää nosto/ fakta</a:t>
            </a:r>
          </a:p>
        </p:txBody>
      </p:sp>
      <p:sp>
        <p:nvSpPr>
          <p:cNvPr id="16" name="Tekstin paikkamerkki 6">
            <a:extLst>
              <a:ext uri="{FF2B5EF4-FFF2-40B4-BE49-F238E27FC236}">
                <a16:creationId xmlns:a16="http://schemas.microsoft.com/office/drawing/2014/main" id="{1B7B8CC4-6530-438C-9B46-2FB31D576E73}"/>
              </a:ext>
            </a:extLst>
          </p:cNvPr>
          <p:cNvSpPr>
            <a:spLocks noGrp="1"/>
          </p:cNvSpPr>
          <p:nvPr>
            <p:ph type="body" sz="quarter" idx="13" hasCustomPrompt="1"/>
          </p:nvPr>
        </p:nvSpPr>
        <p:spPr>
          <a:xfrm>
            <a:off x="7361758" y="507054"/>
            <a:ext cx="1584771" cy="703262"/>
          </a:xfrm>
        </p:spPr>
        <p:txBody>
          <a:bodyPr/>
          <a:lstStyle>
            <a:lvl1pPr marL="0" indent="0">
              <a:buNone/>
              <a:defRPr sz="1600" b="0" cap="all" baseline="0">
                <a:solidFill>
                  <a:schemeClr val="tx1"/>
                </a:solidFill>
                <a:latin typeface="+mj-lt"/>
              </a:defRPr>
            </a:lvl1pPr>
            <a:lvl2pPr marL="457189" indent="0">
              <a:buNone/>
              <a:defRPr sz="1200" b="1">
                <a:solidFill>
                  <a:schemeClr val="accent4"/>
                </a:solidFill>
              </a:defRPr>
            </a:lvl2pPr>
            <a:lvl3pPr marL="914378" indent="0">
              <a:buNone/>
              <a:defRPr sz="1100" b="1">
                <a:solidFill>
                  <a:schemeClr val="accent4"/>
                </a:solidFill>
              </a:defRPr>
            </a:lvl3pPr>
            <a:lvl4pPr marL="1371566" indent="0">
              <a:buNone/>
              <a:defRPr sz="1050" b="1">
                <a:solidFill>
                  <a:schemeClr val="accent4"/>
                </a:solidFill>
              </a:defRPr>
            </a:lvl4pPr>
            <a:lvl5pPr marL="1828754" indent="0">
              <a:buNone/>
              <a:defRPr sz="1050" b="1">
                <a:solidFill>
                  <a:schemeClr val="accent4"/>
                </a:solidFill>
              </a:defRPr>
            </a:lvl5pPr>
          </a:lstStyle>
          <a:p>
            <a:pPr lvl="0"/>
            <a:r>
              <a:rPr lang="fi-FI" dirty="0"/>
              <a:t>Lisää nosto/ fakta</a:t>
            </a:r>
          </a:p>
        </p:txBody>
      </p:sp>
    </p:spTree>
    <p:extLst>
      <p:ext uri="{BB962C8B-B14F-4D97-AF65-F5344CB8AC3E}">
        <p14:creationId xmlns:p14="http://schemas.microsoft.com/office/powerpoint/2010/main" val="40683576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8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195737" y="549275"/>
            <a:ext cx="5256584" cy="438299"/>
          </a:xfrm>
        </p:spPr>
        <p:txBody>
          <a:bodyPr/>
          <a:lstStyle/>
          <a:p>
            <a:r>
              <a:rPr lang="fi-FI"/>
              <a:t>Muokkaa ots. perustyyl. napsautt.</a:t>
            </a:r>
            <a:endParaRPr lang="fi-FI" dirty="0"/>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5" name="Sisällön paikkamerkki 2">
            <a:extLst>
              <a:ext uri="{FF2B5EF4-FFF2-40B4-BE49-F238E27FC236}">
                <a16:creationId xmlns:a16="http://schemas.microsoft.com/office/drawing/2014/main" id="{0047464E-52FB-4190-B561-6DDA98A18F4D}"/>
              </a:ext>
            </a:extLst>
          </p:cNvPr>
          <p:cNvSpPr>
            <a:spLocks noGrp="1"/>
          </p:cNvSpPr>
          <p:nvPr>
            <p:ph sz="half" idx="11"/>
          </p:nvPr>
        </p:nvSpPr>
        <p:spPr>
          <a:xfrm>
            <a:off x="2209801" y="1497883"/>
            <a:ext cx="3915657" cy="30963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Ellipsi 6">
            <a:extLst>
              <a:ext uri="{FF2B5EF4-FFF2-40B4-BE49-F238E27FC236}">
                <a16:creationId xmlns:a16="http://schemas.microsoft.com/office/drawing/2014/main" id="{E8CA8E46-E835-4FF0-A23F-58633ADC0665}"/>
              </a:ext>
            </a:extLst>
          </p:cNvPr>
          <p:cNvSpPr/>
          <p:nvPr userDrawn="1"/>
        </p:nvSpPr>
        <p:spPr bwMode="auto">
          <a:xfrm rot="21284110">
            <a:off x="6228184" y="3127596"/>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dirty="0">
              <a:ln>
                <a:noFill/>
              </a:ln>
              <a:solidFill>
                <a:schemeClr val="bg1"/>
              </a:solidFill>
              <a:effectLst/>
              <a:latin typeface="Arial" charset="0"/>
              <a:ea typeface="ヒラギノ角ゴ Pro W3" pitchFamily="32" charset="-128"/>
            </a:endParaRPr>
          </a:p>
        </p:txBody>
      </p:sp>
      <p:sp>
        <p:nvSpPr>
          <p:cNvPr id="8" name="Tekstin paikkamerkki 3">
            <a:extLst>
              <a:ext uri="{FF2B5EF4-FFF2-40B4-BE49-F238E27FC236}">
                <a16:creationId xmlns:a16="http://schemas.microsoft.com/office/drawing/2014/main" id="{45B4C7BF-C2F1-4200-B3B9-9E7C355C05CF}"/>
              </a:ext>
            </a:extLst>
          </p:cNvPr>
          <p:cNvSpPr>
            <a:spLocks noGrp="1"/>
          </p:cNvSpPr>
          <p:nvPr>
            <p:ph type="body" sz="half" idx="13" hasCustomPrompt="1"/>
          </p:nvPr>
        </p:nvSpPr>
        <p:spPr>
          <a:xfrm rot="21299696">
            <a:off x="6369478" y="3559642"/>
            <a:ext cx="1418522" cy="864096"/>
          </a:xfrm>
        </p:spPr>
        <p:txBody>
          <a:bodyPr anchor="ctr"/>
          <a:lstStyle>
            <a:lvl1pPr marL="0" indent="0" algn="ctr">
              <a:buNone/>
              <a:defRPr sz="160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Nosto tähän</a:t>
            </a:r>
          </a:p>
        </p:txBody>
      </p:sp>
      <p:sp>
        <p:nvSpPr>
          <p:cNvPr id="6" name="Kuvan paikkamerkki 5">
            <a:extLst>
              <a:ext uri="{FF2B5EF4-FFF2-40B4-BE49-F238E27FC236}">
                <a16:creationId xmlns:a16="http://schemas.microsoft.com/office/drawing/2014/main" id="{C8831214-5060-4D2C-AA3A-B644BBA42EF7}"/>
              </a:ext>
            </a:extLst>
          </p:cNvPr>
          <p:cNvSpPr>
            <a:spLocks noGrp="1"/>
          </p:cNvSpPr>
          <p:nvPr>
            <p:ph type="pic" sz="quarter" idx="14"/>
          </p:nvPr>
        </p:nvSpPr>
        <p:spPr>
          <a:xfrm>
            <a:off x="7619430" y="0"/>
            <a:ext cx="1524571" cy="5143500"/>
          </a:xfrm>
        </p:spPr>
        <p:txBody>
          <a:bodyPr/>
          <a:lstStyle/>
          <a:p>
            <a:r>
              <a:rPr lang="fi-FI"/>
              <a:t>Lisää kuva napsauttamalla kuvaketta</a:t>
            </a:r>
          </a:p>
        </p:txBody>
      </p:sp>
    </p:spTree>
    <p:extLst>
      <p:ext uri="{BB962C8B-B14F-4D97-AF65-F5344CB8AC3E}">
        <p14:creationId xmlns:p14="http://schemas.microsoft.com/office/powerpoint/2010/main" val="29306074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5" name="Tekstin paikkamerkki 4">
            <a:extLst>
              <a:ext uri="{FF2B5EF4-FFF2-40B4-BE49-F238E27FC236}">
                <a16:creationId xmlns:a16="http://schemas.microsoft.com/office/drawing/2014/main" id="{6E8610BA-9893-4FB9-8C32-82EDA26F73B0}"/>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1">
                    <a:lumMod val="75000"/>
                  </a:schemeClr>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dirty="0"/>
              <a:t>muokkaa tekstin perustyylejä napsauttamalla</a:t>
            </a:r>
          </a:p>
        </p:txBody>
      </p:sp>
      <p:sp>
        <p:nvSpPr>
          <p:cNvPr id="7" name="Tekstin paikkamerkki 9">
            <a:extLst>
              <a:ext uri="{FF2B5EF4-FFF2-40B4-BE49-F238E27FC236}">
                <a16:creationId xmlns:a16="http://schemas.microsoft.com/office/drawing/2014/main" id="{D0B0FF25-31BF-4D47-BF98-5C85CD933B24}"/>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chemeClr val="accent1"/>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dirty="0"/>
              <a:t>Muokkaa tekstin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36471699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5" name="Tekstin paikkamerkki 4">
            <a:extLst>
              <a:ext uri="{FF2B5EF4-FFF2-40B4-BE49-F238E27FC236}">
                <a16:creationId xmlns:a16="http://schemas.microsoft.com/office/drawing/2014/main" id="{1F63CC31-B64E-485A-B860-48329D41D388}"/>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3"/>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dirty="0"/>
              <a:t>muokkaa tekstin perustyylejä napsauttamalla</a:t>
            </a:r>
          </a:p>
        </p:txBody>
      </p:sp>
      <p:sp>
        <p:nvSpPr>
          <p:cNvPr id="7" name="Tekstin paikkamerkki 9">
            <a:extLst>
              <a:ext uri="{FF2B5EF4-FFF2-40B4-BE49-F238E27FC236}">
                <a16:creationId xmlns:a16="http://schemas.microsoft.com/office/drawing/2014/main" id="{6EF38B67-0C3E-4E35-9D07-04D4212B6C6B}"/>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chemeClr val="accent2"/>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dirty="0"/>
              <a:t>Muokkaa tekstin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4094471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5" name="Tekstin paikkamerkki 4">
            <a:extLst>
              <a:ext uri="{FF2B5EF4-FFF2-40B4-BE49-F238E27FC236}">
                <a16:creationId xmlns:a16="http://schemas.microsoft.com/office/drawing/2014/main" id="{444CB9D8-CA82-4F72-9112-7DFE1D5864C4}"/>
              </a:ext>
            </a:extLst>
          </p:cNvPr>
          <p:cNvSpPr>
            <a:spLocks noGrp="1"/>
          </p:cNvSpPr>
          <p:nvPr>
            <p:ph type="body" sz="quarter" idx="11" hasCustomPrompt="1"/>
          </p:nvPr>
        </p:nvSpPr>
        <p:spPr>
          <a:xfrm>
            <a:off x="1396872" y="2988935"/>
            <a:ext cx="6350257" cy="1095375"/>
          </a:xfrm>
        </p:spPr>
        <p:txBody>
          <a:bodyPr/>
          <a:lstStyle>
            <a:lvl1pPr marL="0" indent="0" algn="ctr">
              <a:buNone/>
              <a:defRPr sz="3200">
                <a:solidFill>
                  <a:schemeClr val="accent6"/>
                </a:solidFill>
              </a:defRPr>
            </a:lvl1pPr>
            <a:lvl2pPr marL="457189" indent="0">
              <a:buNone/>
              <a:defRPr sz="3600"/>
            </a:lvl2pPr>
            <a:lvl3pPr marL="914378" indent="0">
              <a:buNone/>
              <a:defRPr sz="3200"/>
            </a:lvl3pPr>
            <a:lvl4pPr marL="1371566" indent="0">
              <a:buNone/>
              <a:defRPr sz="2800"/>
            </a:lvl4pPr>
            <a:lvl5pPr marL="1828754" indent="0">
              <a:buNone/>
              <a:defRPr sz="2800"/>
            </a:lvl5pPr>
          </a:lstStyle>
          <a:p>
            <a:pPr lvl="0"/>
            <a:r>
              <a:rPr lang="fi-FI" dirty="0"/>
              <a:t>muokkaa tekstin perustyylejä napsauttamalla</a:t>
            </a:r>
          </a:p>
        </p:txBody>
      </p:sp>
      <p:sp>
        <p:nvSpPr>
          <p:cNvPr id="10" name="Tekstin paikkamerkki 9">
            <a:extLst>
              <a:ext uri="{FF2B5EF4-FFF2-40B4-BE49-F238E27FC236}">
                <a16:creationId xmlns:a16="http://schemas.microsoft.com/office/drawing/2014/main" id="{206C6063-574A-4F27-A211-C0F7540FE4CF}"/>
              </a:ext>
            </a:extLst>
          </p:cNvPr>
          <p:cNvSpPr>
            <a:spLocks noGrp="1"/>
          </p:cNvSpPr>
          <p:nvPr>
            <p:ph type="body" sz="quarter" idx="12" hasCustomPrompt="1"/>
          </p:nvPr>
        </p:nvSpPr>
        <p:spPr>
          <a:xfrm>
            <a:off x="1396872" y="1563638"/>
            <a:ext cx="6350257" cy="1281156"/>
          </a:xfrm>
        </p:spPr>
        <p:txBody>
          <a:bodyPr/>
          <a:lstStyle>
            <a:lvl1pPr marL="0" indent="0" algn="ctr">
              <a:buNone/>
              <a:defRPr lang="fi-FI" sz="4400" dirty="0" smtClean="0">
                <a:solidFill>
                  <a:srgbClr val="C73D82"/>
                </a:solidFill>
                <a:latin typeface="+mj-lt"/>
                <a:ea typeface="+mj-ea"/>
                <a:cs typeface="+mj-cs"/>
              </a:defRPr>
            </a:lvl1pPr>
            <a:lvl2pPr>
              <a:defRPr lang="fi-FI" sz="4400" dirty="0" smtClean="0">
                <a:solidFill>
                  <a:srgbClr val="C73D82"/>
                </a:solidFill>
                <a:latin typeface="+mj-lt"/>
                <a:ea typeface="+mj-ea"/>
                <a:cs typeface="+mj-cs"/>
              </a:defRPr>
            </a:lvl2pPr>
            <a:lvl5pPr marL="1828754" indent="0">
              <a:buNone/>
              <a:defRPr/>
            </a:lvl5pPr>
          </a:lstStyle>
          <a:p>
            <a:pPr lvl="0"/>
            <a:r>
              <a:rPr lang="fi-FI" dirty="0"/>
              <a:t>Muokkaa tekstin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3062790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295790" y="627534"/>
            <a:ext cx="6270848" cy="342900"/>
          </a:xfrm>
        </p:spPr>
        <p:txBody>
          <a:bodyPr/>
          <a:lstStyle/>
          <a:p>
            <a:r>
              <a:rPr lang="fi-FI"/>
              <a:t>Muokkaa ots. perustyyl. napsautt.</a:t>
            </a:r>
            <a:endParaRPr lang="fi-FI" dirty="0"/>
          </a:p>
        </p:txBody>
      </p:sp>
      <p:sp>
        <p:nvSpPr>
          <p:cNvPr id="3" name="Sisällön paikkamerkki 2"/>
          <p:cNvSpPr>
            <a:spLocks noGrp="1"/>
          </p:cNvSpPr>
          <p:nvPr>
            <p:ph idx="1"/>
          </p:nvPr>
        </p:nvSpPr>
        <p:spPr>
          <a:xfrm>
            <a:off x="2295790" y="1574616"/>
            <a:ext cx="6194648" cy="2971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18.2.2025</a:t>
            </a:fld>
            <a:endParaRPr lang="fi-FI"/>
          </a:p>
        </p:txBody>
      </p:sp>
      <p:sp>
        <p:nvSpPr>
          <p:cNvPr id="7" name="Ellipsi 6">
            <a:extLst>
              <a:ext uri="{FF2B5EF4-FFF2-40B4-BE49-F238E27FC236}">
                <a16:creationId xmlns:a16="http://schemas.microsoft.com/office/drawing/2014/main" id="{71524C92-2EFB-4512-B436-4FF903FCCFE0}"/>
              </a:ext>
            </a:extLst>
          </p:cNvPr>
          <p:cNvSpPr/>
          <p:nvPr userDrawn="1"/>
        </p:nvSpPr>
        <p:spPr bwMode="auto">
          <a:xfrm>
            <a:off x="242075" y="1707655"/>
            <a:ext cx="1080120" cy="108012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200" b="0" i="0" u="none" strike="noStrike" cap="none" normalizeH="0" baseline="0" dirty="0">
              <a:ln>
                <a:noFill/>
              </a:ln>
              <a:solidFill>
                <a:schemeClr val="bg1"/>
              </a:solidFill>
              <a:effectLst/>
              <a:latin typeface="Arial" charset="0"/>
              <a:ea typeface="ヒラギノ角ゴ Pro W3" pitchFamily="32" charset="-128"/>
            </a:endParaRPr>
          </a:p>
        </p:txBody>
      </p:sp>
      <p:sp>
        <p:nvSpPr>
          <p:cNvPr id="8" name="Ellipsi 7">
            <a:extLst>
              <a:ext uri="{FF2B5EF4-FFF2-40B4-BE49-F238E27FC236}">
                <a16:creationId xmlns:a16="http://schemas.microsoft.com/office/drawing/2014/main" id="{F7F9FC8A-B477-4A85-924F-6AD4F884B643}"/>
              </a:ext>
            </a:extLst>
          </p:cNvPr>
          <p:cNvSpPr/>
          <p:nvPr userDrawn="1"/>
        </p:nvSpPr>
        <p:spPr bwMode="auto">
          <a:xfrm rot="21284110">
            <a:off x="327164" y="2647394"/>
            <a:ext cx="1728192" cy="1728192"/>
          </a:xfrm>
          <a:prstGeom prst="ellipse">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fi-FI" sz="1600" b="0" i="0" u="none" strike="noStrike" cap="none" normalizeH="0" baseline="0" dirty="0">
              <a:ln>
                <a:noFill/>
              </a:ln>
              <a:solidFill>
                <a:schemeClr val="bg1"/>
              </a:solidFill>
              <a:effectLst/>
              <a:latin typeface="Arial" charset="0"/>
              <a:ea typeface="ヒラギノ角ゴ Pro W3" pitchFamily="32" charset="-128"/>
            </a:endParaRPr>
          </a:p>
        </p:txBody>
      </p:sp>
      <p:sp>
        <p:nvSpPr>
          <p:cNvPr id="9" name="Tekstin paikkamerkki 3">
            <a:extLst>
              <a:ext uri="{FF2B5EF4-FFF2-40B4-BE49-F238E27FC236}">
                <a16:creationId xmlns:a16="http://schemas.microsoft.com/office/drawing/2014/main" id="{FC9D507C-B8D5-4559-A323-8B36541D2D9A}"/>
              </a:ext>
            </a:extLst>
          </p:cNvPr>
          <p:cNvSpPr>
            <a:spLocks noGrp="1"/>
          </p:cNvSpPr>
          <p:nvPr>
            <p:ph type="body" sz="half" idx="13" hasCustomPrompt="1"/>
          </p:nvPr>
        </p:nvSpPr>
        <p:spPr>
          <a:xfrm rot="21299696">
            <a:off x="482001" y="3064030"/>
            <a:ext cx="1418522" cy="864096"/>
          </a:xfrm>
        </p:spPr>
        <p:txBody>
          <a:bodyPr anchor="ctr"/>
          <a:lstStyle>
            <a:lvl1pPr marL="0" indent="0" algn="ctr">
              <a:buNone/>
              <a:defRPr sz="1600" cap="all" baseline="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Nosto tähän</a:t>
            </a:r>
          </a:p>
        </p:txBody>
      </p:sp>
      <p:sp>
        <p:nvSpPr>
          <p:cNvPr id="10" name="Tekstin paikkamerkki 3">
            <a:extLst>
              <a:ext uri="{FF2B5EF4-FFF2-40B4-BE49-F238E27FC236}">
                <a16:creationId xmlns:a16="http://schemas.microsoft.com/office/drawing/2014/main" id="{E0A91A4C-EB4B-47D2-989E-72CF233FC4B5}"/>
              </a:ext>
            </a:extLst>
          </p:cNvPr>
          <p:cNvSpPr>
            <a:spLocks noGrp="1"/>
          </p:cNvSpPr>
          <p:nvPr>
            <p:ph type="body" sz="half" idx="14" hasCustomPrompt="1"/>
          </p:nvPr>
        </p:nvSpPr>
        <p:spPr>
          <a:xfrm>
            <a:off x="251521" y="1815666"/>
            <a:ext cx="1038597" cy="864096"/>
          </a:xfrm>
        </p:spPr>
        <p:txBody>
          <a:bodyPr anchor="ctr"/>
          <a:lstStyle>
            <a:lvl1pPr marL="0" indent="0" algn="ctr">
              <a:buNone/>
              <a:defRPr sz="12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dirty="0"/>
              <a:t>Nosto tähän</a:t>
            </a:r>
          </a:p>
        </p:txBody>
      </p:sp>
    </p:spTree>
    <p:extLst>
      <p:ext uri="{BB962C8B-B14F-4D97-AF65-F5344CB8AC3E}">
        <p14:creationId xmlns:p14="http://schemas.microsoft.com/office/powerpoint/2010/main" val="2854749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4565A12-E98B-470C-83EA-24542F276BED}"/>
              </a:ext>
            </a:extLst>
          </p:cNvPr>
          <p:cNvSpPr>
            <a:spLocks noGrp="1"/>
          </p:cNvSpPr>
          <p:nvPr>
            <p:ph type="title" orient="vert"/>
          </p:nvPr>
        </p:nvSpPr>
        <p:spPr>
          <a:xfrm>
            <a:off x="6543676" y="273844"/>
            <a:ext cx="1971675" cy="4358879"/>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E3FCEA4F-1056-4412-943E-7D4079CBBB08}"/>
              </a:ext>
            </a:extLst>
          </p:cNvPr>
          <p:cNvSpPr>
            <a:spLocks noGrp="1"/>
          </p:cNvSpPr>
          <p:nvPr>
            <p:ph type="body" orient="vert" idx="1"/>
          </p:nvPr>
        </p:nvSpPr>
        <p:spPr>
          <a:xfrm>
            <a:off x="628651" y="273844"/>
            <a:ext cx="5800725" cy="4358879"/>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F452B29-F119-4C36-BD78-ADBD52F2D4AF}"/>
              </a:ext>
            </a:extLst>
          </p:cNvPr>
          <p:cNvSpPr>
            <a:spLocks noGrp="1"/>
          </p:cNvSpPr>
          <p:nvPr>
            <p:ph type="dt" sz="half" idx="10"/>
          </p:nvPr>
        </p:nvSpPr>
        <p:spPr/>
        <p:txBody>
          <a:bodyPr/>
          <a:lstStyle>
            <a:lvl1pPr>
              <a:defRPr/>
            </a:lvl1pPr>
          </a:lstStyle>
          <a:p>
            <a:pPr>
              <a:defRPr/>
            </a:pPr>
            <a:fld id="{3B885D05-77C1-4F3D-A69A-FC1BD85D42B2}" type="datetimeFigureOut">
              <a:rPr lang="fi-FI"/>
              <a:pPr>
                <a:defRPr/>
              </a:pPr>
              <a:t>18.2.2025</a:t>
            </a:fld>
            <a:endParaRPr lang="fi-FI"/>
          </a:p>
        </p:txBody>
      </p:sp>
      <p:sp>
        <p:nvSpPr>
          <p:cNvPr id="5" name="Alatunnisteen paikkamerkki 4">
            <a:extLst>
              <a:ext uri="{FF2B5EF4-FFF2-40B4-BE49-F238E27FC236}">
                <a16:creationId xmlns:a16="http://schemas.microsoft.com/office/drawing/2014/main" id="{643186DA-FE99-4318-AE38-FB08FB63B7BF}"/>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30628A84-6975-4AE0-B4AA-56253DAC0DED}"/>
              </a:ext>
            </a:extLst>
          </p:cNvPr>
          <p:cNvSpPr>
            <a:spLocks noGrp="1"/>
          </p:cNvSpPr>
          <p:nvPr>
            <p:ph type="sldNum" sz="quarter" idx="12"/>
          </p:nvPr>
        </p:nvSpPr>
        <p:spPr/>
        <p:txBody>
          <a:bodyPr/>
          <a:lstStyle>
            <a:lvl1pPr>
              <a:defRPr/>
            </a:lvl1pPr>
          </a:lstStyle>
          <a:p>
            <a:pPr>
              <a:defRPr/>
            </a:pPr>
            <a:fld id="{D3176EE2-98DA-409F-8205-8F4244075627}" type="slidenum">
              <a:rPr lang="fi-FI"/>
              <a:pPr>
                <a:defRPr/>
              </a:pPr>
              <a:t>‹#›</a:t>
            </a:fld>
            <a:endParaRPr lang="fi-FI"/>
          </a:p>
        </p:txBody>
      </p:sp>
    </p:spTree>
    <p:extLst>
      <p:ext uri="{BB962C8B-B14F-4D97-AF65-F5344CB8AC3E}">
        <p14:creationId xmlns:p14="http://schemas.microsoft.com/office/powerpoint/2010/main" val="26021177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5B24EC-AFFD-4C5B-B02E-A965B661A79B}"/>
              </a:ext>
            </a:extLst>
          </p:cNvPr>
          <p:cNvSpPr>
            <a:spLocks noGrp="1"/>
          </p:cNvSpPr>
          <p:nvPr>
            <p:ph type="title" hasCustomPrompt="1"/>
          </p:nvPr>
        </p:nvSpPr>
        <p:spPr>
          <a:xfrm>
            <a:off x="609600" y="1707654"/>
            <a:ext cx="7850832" cy="1296144"/>
          </a:xfrm>
        </p:spPr>
        <p:txBody>
          <a:bodyPr/>
          <a:lstStyle>
            <a:lvl1pPr algn="ctr">
              <a:defRPr sz="2400" i="0">
                <a:solidFill>
                  <a:schemeClr val="tx2"/>
                </a:solidFill>
                <a:latin typeface="+mn-lt"/>
              </a:defRPr>
            </a:lvl1pPr>
          </a:lstStyle>
          <a:p>
            <a:r>
              <a:rPr lang="fi-FI" dirty="0"/>
              <a:t>Viimeinen dia, kirjoita tähän esityksesi pääpointti / yhteystietosi / kiitokset tms.</a:t>
            </a:r>
          </a:p>
        </p:txBody>
      </p:sp>
      <p:pic>
        <p:nvPicPr>
          <p:cNvPr id="5" name="Kuva 4" descr="Asumisen rahoitus- ja kehittämiskeskuksen (ARA) logo.">
            <a:extLst>
              <a:ext uri="{FF2B5EF4-FFF2-40B4-BE49-F238E27FC236}">
                <a16:creationId xmlns:a16="http://schemas.microsoft.com/office/drawing/2014/main" id="{54BFEBAA-6749-44FA-AAA5-64A8395AC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3044" y="555527"/>
            <a:ext cx="2263944" cy="640049"/>
          </a:xfrm>
          <a:prstGeom prst="rect">
            <a:avLst/>
          </a:prstGeom>
        </p:spPr>
      </p:pic>
      <p:pic>
        <p:nvPicPr>
          <p:cNvPr id="9" name="Kuva 8">
            <a:extLst>
              <a:ext uri="{FF2B5EF4-FFF2-40B4-BE49-F238E27FC236}">
                <a16:creationId xmlns:a16="http://schemas.microsoft.com/office/drawing/2014/main" id="{7A67EF35-FB49-427A-AE08-CD6032EBBE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863" y="3219823"/>
            <a:ext cx="8568308" cy="1675172"/>
          </a:xfrm>
          <a:prstGeom prst="rect">
            <a:avLst/>
          </a:prstGeom>
        </p:spPr>
      </p:pic>
      <p:sp>
        <p:nvSpPr>
          <p:cNvPr id="10" name="Tekstiruutu 9">
            <a:extLst>
              <a:ext uri="{FF2B5EF4-FFF2-40B4-BE49-F238E27FC236}">
                <a16:creationId xmlns:a16="http://schemas.microsoft.com/office/drawing/2014/main" id="{51D93465-573C-48CB-B867-75B658953B95}"/>
              </a:ext>
            </a:extLst>
          </p:cNvPr>
          <p:cNvSpPr txBox="1"/>
          <p:nvPr userDrawn="1"/>
        </p:nvSpPr>
        <p:spPr>
          <a:xfrm>
            <a:off x="4087618" y="4371950"/>
            <a:ext cx="894797" cy="261610"/>
          </a:xfrm>
          <a:prstGeom prst="rect">
            <a:avLst/>
          </a:prstGeom>
          <a:noFill/>
        </p:spPr>
        <p:txBody>
          <a:bodyPr wrap="none" rtlCol="0">
            <a:spAutoFit/>
          </a:bodyPr>
          <a:lstStyle/>
          <a:p>
            <a:pPr algn="ctr"/>
            <a:r>
              <a:rPr lang="fi-FI" sz="1100" spc="40" baseline="0" dirty="0">
                <a:solidFill>
                  <a:schemeClr val="tx2"/>
                </a:solidFill>
              </a:rPr>
              <a:t>www.ara.fi</a:t>
            </a:r>
          </a:p>
        </p:txBody>
      </p:sp>
    </p:spTree>
    <p:extLst>
      <p:ext uri="{BB962C8B-B14F-4D97-AF65-F5344CB8AC3E}">
        <p14:creationId xmlns:p14="http://schemas.microsoft.com/office/powerpoint/2010/main" val="1583386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2200"/>
            </a:lvl1pPr>
          </a:lstStyle>
          <a:p>
            <a:r>
              <a:rPr lang="en-US"/>
              <a:t>Click to edit Master title style</a:t>
            </a:r>
            <a:endParaRPr lang="fi-FI"/>
          </a:p>
        </p:txBody>
      </p:sp>
      <p:sp>
        <p:nvSpPr>
          <p:cNvPr id="3" name="Sisällön paikkamerkki 2"/>
          <p:cNvSpPr>
            <a:spLocks noGrp="1"/>
          </p:cNvSpPr>
          <p:nvPr>
            <p:ph idx="1"/>
          </p:nvPr>
        </p:nvSpPr>
        <p:spPr>
          <a:xfrm>
            <a:off x="2339752" y="1347615"/>
            <a:ext cx="6194648" cy="3338686"/>
          </a:xfrm>
        </p:spPr>
        <p:txBody>
          <a:bodyPr/>
          <a:lstStyle>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p:txBody>
          <a:bodyPr/>
          <a:lstStyle>
            <a:lvl1pPr>
              <a:defRPr/>
            </a:lvl1pPr>
          </a:lstStyle>
          <a:p>
            <a:pPr>
              <a:defRPr/>
            </a:pPr>
            <a:fld id="{83217F9A-5279-4A99-98DC-50C5833EE471}" type="datetime1">
              <a:rPr lang="fi-FI"/>
              <a:pPr>
                <a:defRPr/>
              </a:pPr>
              <a:t>18.2.2025</a:t>
            </a:fld>
            <a:endParaRPr lang="fi-FI"/>
          </a:p>
        </p:txBody>
      </p:sp>
      <p:sp>
        <p:nvSpPr>
          <p:cNvPr id="7" name="Tekstin paikkamerkki 6">
            <a:extLst>
              <a:ext uri="{FF2B5EF4-FFF2-40B4-BE49-F238E27FC236}">
                <a16:creationId xmlns:a16="http://schemas.microsoft.com/office/drawing/2014/main" id="{930B0BB3-3E52-4E26-B212-095745F29EAE}"/>
              </a:ext>
            </a:extLst>
          </p:cNvPr>
          <p:cNvSpPr>
            <a:spLocks noGrp="1"/>
          </p:cNvSpPr>
          <p:nvPr>
            <p:ph type="body" sz="quarter" idx="12"/>
          </p:nvPr>
        </p:nvSpPr>
        <p:spPr>
          <a:xfrm>
            <a:off x="395536" y="1347615"/>
            <a:ext cx="1600200" cy="3338512"/>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38769916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28655" y="681540"/>
            <a:ext cx="7904163" cy="459053"/>
          </a:xfrm>
        </p:spPr>
        <p:txBody>
          <a:bodyPr anchor="t" anchorCtr="0"/>
          <a:lstStyle/>
          <a:p>
            <a:r>
              <a:rPr lang="da-DK"/>
              <a:t>Klik for at redigere i master</a:t>
            </a:r>
            <a:endParaRPr lang="da-DK" dirty="0"/>
          </a:p>
        </p:txBody>
      </p:sp>
      <p:sp>
        <p:nvSpPr>
          <p:cNvPr id="3" name="Pladsholder til indhold 2"/>
          <p:cNvSpPr>
            <a:spLocks noGrp="1"/>
          </p:cNvSpPr>
          <p:nvPr>
            <p:ph idx="1"/>
          </p:nvPr>
        </p:nvSpPr>
        <p:spPr>
          <a:xfrm>
            <a:off x="628655" y="1221586"/>
            <a:ext cx="7904163" cy="3186113"/>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0"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971EACAC-87E1-4FD6-AF01-E485D80A0B03}" type="datetime2">
              <a:rPr lang="da-DK" smtClean="0"/>
              <a:t>18. februar 2025</a:t>
            </a:fld>
            <a:endParaRPr lang="da-DK" dirty="0"/>
          </a:p>
        </p:txBody>
      </p:sp>
      <p:sp>
        <p:nvSpPr>
          <p:cNvPr id="21" name="Pladsholder til sidefod 4"/>
          <p:cNvSpPr>
            <a:spLocks noGrp="1"/>
          </p:cNvSpPr>
          <p:nvPr>
            <p:ph type="ftr" sz="quarter" idx="3"/>
          </p:nvPr>
        </p:nvSpPr>
        <p:spPr>
          <a:xfrm>
            <a:off x="622531" y="4771277"/>
            <a:ext cx="4759559"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22"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Tree>
    <p:extLst>
      <p:ext uri="{BB962C8B-B14F-4D97-AF65-F5344CB8AC3E}">
        <p14:creationId xmlns:p14="http://schemas.microsoft.com/office/powerpoint/2010/main" val="2483019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el og 2 indholdsobjekter">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28655" y="1221586"/>
            <a:ext cx="3834426" cy="3186113"/>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0"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5C27DCA4-5252-484F-82F4-4E6B3463D832}" type="datetime2">
              <a:rPr lang="da-DK" smtClean="0"/>
              <a:t>18. februar 2025</a:t>
            </a:fld>
            <a:endParaRPr lang="da-DK" dirty="0"/>
          </a:p>
        </p:txBody>
      </p:sp>
      <p:sp>
        <p:nvSpPr>
          <p:cNvPr id="21" name="Pladsholder til sidefod 4"/>
          <p:cNvSpPr>
            <a:spLocks noGrp="1"/>
          </p:cNvSpPr>
          <p:nvPr>
            <p:ph type="ftr" sz="quarter" idx="3"/>
          </p:nvPr>
        </p:nvSpPr>
        <p:spPr>
          <a:xfrm>
            <a:off x="622531" y="4771277"/>
            <a:ext cx="4759559"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22"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7" name="Pladsholder til indhold 2"/>
          <p:cNvSpPr>
            <a:spLocks noGrp="1"/>
          </p:cNvSpPr>
          <p:nvPr>
            <p:ph idx="10"/>
          </p:nvPr>
        </p:nvSpPr>
        <p:spPr>
          <a:xfrm>
            <a:off x="4696867" y="1221586"/>
            <a:ext cx="3834426" cy="3186113"/>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Titel 1"/>
          <p:cNvSpPr>
            <a:spLocks noGrp="1"/>
          </p:cNvSpPr>
          <p:nvPr>
            <p:ph type="title"/>
          </p:nvPr>
        </p:nvSpPr>
        <p:spPr>
          <a:xfrm>
            <a:off x="628655" y="681540"/>
            <a:ext cx="7904163"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34961395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kst venstre, indhold højre">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4211967" y="681541"/>
            <a:ext cx="4320853" cy="3726159"/>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tekst 12"/>
          <p:cNvSpPr>
            <a:spLocks noGrp="1"/>
          </p:cNvSpPr>
          <p:nvPr>
            <p:ph type="body" sz="quarter" idx="13"/>
          </p:nvPr>
        </p:nvSpPr>
        <p:spPr>
          <a:xfrm>
            <a:off x="628650" y="1653651"/>
            <a:ext cx="3475300" cy="2754046"/>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dato 3"/>
          <p:cNvSpPr>
            <a:spLocks noGrp="1"/>
          </p:cNvSpPr>
          <p:nvPr>
            <p:ph type="dt" sz="half" idx="14"/>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871D3609-F721-40AB-B59A-5E766519431A}" type="datetime2">
              <a:rPr lang="da-DK" smtClean="0"/>
              <a:t>18. februar 2025</a:t>
            </a:fld>
            <a:endParaRPr lang="da-DK" dirty="0"/>
          </a:p>
        </p:txBody>
      </p:sp>
      <p:sp>
        <p:nvSpPr>
          <p:cNvPr id="11" name="Pladsholder til sidefod 4"/>
          <p:cNvSpPr>
            <a:spLocks noGrp="1"/>
          </p:cNvSpPr>
          <p:nvPr>
            <p:ph type="ftr" sz="quarter" idx="3"/>
          </p:nvPr>
        </p:nvSpPr>
        <p:spPr>
          <a:xfrm>
            <a:off x="622531" y="4771277"/>
            <a:ext cx="4759559"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4"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15" name="Titel 1"/>
          <p:cNvSpPr>
            <a:spLocks noGrp="1"/>
          </p:cNvSpPr>
          <p:nvPr>
            <p:ph type="title"/>
          </p:nvPr>
        </p:nvSpPr>
        <p:spPr>
          <a:xfrm>
            <a:off x="628655" y="681540"/>
            <a:ext cx="3475295" cy="864096"/>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3063552420"/>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kst venstre, billede højre">
    <p:spTree>
      <p:nvGrpSpPr>
        <p:cNvPr id="1" name=""/>
        <p:cNvGrpSpPr/>
        <p:nvPr/>
      </p:nvGrpSpPr>
      <p:grpSpPr>
        <a:xfrm>
          <a:off x="0" y="0"/>
          <a:ext cx="0" cy="0"/>
          <a:chOff x="0" y="0"/>
          <a:chExt cx="0" cy="0"/>
        </a:xfrm>
      </p:grpSpPr>
      <p:sp>
        <p:nvSpPr>
          <p:cNvPr id="8" name="Pladsholder til billede 7"/>
          <p:cNvSpPr>
            <a:spLocks noGrp="1"/>
          </p:cNvSpPr>
          <p:nvPr>
            <p:ph type="pic" sz="quarter" idx="17"/>
          </p:nvPr>
        </p:nvSpPr>
        <p:spPr>
          <a:xfrm>
            <a:off x="5479719" y="0"/>
            <a:ext cx="3664282" cy="5143500"/>
          </a:xfrm>
          <a:prstGeom prst="rect">
            <a:avLst/>
          </a:prstGeom>
        </p:spPr>
        <p:txBody>
          <a:bodyPr/>
          <a:lstStyle/>
          <a:p>
            <a:r>
              <a:rPr lang="da-DK"/>
              <a:t>Klik på ikonet for at tilføje et billede</a:t>
            </a:r>
            <a:endParaRPr lang="da-DK" dirty="0"/>
          </a:p>
        </p:txBody>
      </p:sp>
      <p:sp>
        <p:nvSpPr>
          <p:cNvPr id="10" name="Pladsholder til dato 3"/>
          <p:cNvSpPr>
            <a:spLocks noGrp="1"/>
          </p:cNvSpPr>
          <p:nvPr>
            <p:ph type="dt" sz="half" idx="2"/>
          </p:nvPr>
        </p:nvSpPr>
        <p:spPr>
          <a:xfrm>
            <a:off x="2965034"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0923C420-9E67-42BA-B584-F95AA3322761}" type="datetime2">
              <a:rPr lang="da-DK" smtClean="0"/>
              <a:t>18. februar 2025</a:t>
            </a:fld>
            <a:endParaRPr lang="da-DK" dirty="0"/>
          </a:p>
        </p:txBody>
      </p:sp>
      <p:sp>
        <p:nvSpPr>
          <p:cNvPr id="12" name="Pladsholder til slidenummer 5"/>
          <p:cNvSpPr>
            <a:spLocks noGrp="1"/>
          </p:cNvSpPr>
          <p:nvPr>
            <p:ph type="sldNum" sz="quarter" idx="4"/>
          </p:nvPr>
        </p:nvSpPr>
        <p:spPr>
          <a:xfrm>
            <a:off x="3397082"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16" name="Pladsholder til sidefod 4"/>
          <p:cNvSpPr>
            <a:spLocks noGrp="1"/>
          </p:cNvSpPr>
          <p:nvPr>
            <p:ph type="ftr" sz="quarter" idx="3"/>
          </p:nvPr>
        </p:nvSpPr>
        <p:spPr>
          <a:xfrm>
            <a:off x="629568" y="4771277"/>
            <a:ext cx="3591000"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8" name="Pladsholder til indhold 2"/>
          <p:cNvSpPr>
            <a:spLocks noGrp="1"/>
          </p:cNvSpPr>
          <p:nvPr>
            <p:ph idx="1"/>
          </p:nvPr>
        </p:nvSpPr>
        <p:spPr>
          <a:xfrm>
            <a:off x="629563" y="1329612"/>
            <a:ext cx="4212468" cy="3078086"/>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Titel 1"/>
          <p:cNvSpPr>
            <a:spLocks noGrp="1"/>
          </p:cNvSpPr>
          <p:nvPr>
            <p:ph type="title"/>
          </p:nvPr>
        </p:nvSpPr>
        <p:spPr>
          <a:xfrm>
            <a:off x="629562" y="681540"/>
            <a:ext cx="4392872"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112220627"/>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ekst højre, billede venstre">
    <p:spTree>
      <p:nvGrpSpPr>
        <p:cNvPr id="1" name=""/>
        <p:cNvGrpSpPr/>
        <p:nvPr/>
      </p:nvGrpSpPr>
      <p:grpSpPr>
        <a:xfrm>
          <a:off x="0" y="0"/>
          <a:ext cx="0" cy="0"/>
          <a:chOff x="0" y="0"/>
          <a:chExt cx="0" cy="0"/>
        </a:xfrm>
      </p:grpSpPr>
      <p:sp>
        <p:nvSpPr>
          <p:cNvPr id="10"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A49CB767-770C-4D9F-A97D-9CBCC0E0189D}" type="datetime2">
              <a:rPr lang="da-DK" smtClean="0"/>
              <a:t>18. februar 2025</a:t>
            </a:fld>
            <a:endParaRPr lang="da-DK" dirty="0"/>
          </a:p>
        </p:txBody>
      </p:sp>
      <p:sp>
        <p:nvSpPr>
          <p:cNvPr id="15"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8" name="Pladsholder til billede 7"/>
          <p:cNvSpPr>
            <a:spLocks noGrp="1"/>
          </p:cNvSpPr>
          <p:nvPr>
            <p:ph type="pic" sz="quarter" idx="17"/>
          </p:nvPr>
        </p:nvSpPr>
        <p:spPr>
          <a:xfrm>
            <a:off x="1" y="0"/>
            <a:ext cx="3664282" cy="5143500"/>
          </a:xfrm>
          <a:prstGeom prst="rect">
            <a:avLst/>
          </a:prstGeom>
        </p:spPr>
        <p:txBody>
          <a:bodyPr/>
          <a:lstStyle/>
          <a:p>
            <a:r>
              <a:rPr lang="da-DK"/>
              <a:t>Klik på ikonet for at tilføje et billede</a:t>
            </a:r>
            <a:endParaRPr lang="da-DK" dirty="0"/>
          </a:p>
        </p:txBody>
      </p:sp>
      <p:sp>
        <p:nvSpPr>
          <p:cNvPr id="16" name="Pladsholder til sidefod 4"/>
          <p:cNvSpPr>
            <a:spLocks noGrp="1"/>
          </p:cNvSpPr>
          <p:nvPr>
            <p:ph type="ftr" sz="quarter" idx="3"/>
          </p:nvPr>
        </p:nvSpPr>
        <p:spPr>
          <a:xfrm>
            <a:off x="4139952" y="4771277"/>
            <a:ext cx="3591000"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7" name="Tekstfelt 16"/>
          <p:cNvSpPr txBox="1"/>
          <p:nvPr userDrawn="1"/>
        </p:nvSpPr>
        <p:spPr>
          <a:xfrm>
            <a:off x="4139946" y="4694410"/>
            <a:ext cx="2322264" cy="103875"/>
          </a:xfrm>
          <a:prstGeom prst="rect">
            <a:avLst/>
          </a:prstGeom>
          <a:noFill/>
        </p:spPr>
        <p:txBody>
          <a:bodyPr wrap="square" lIns="0" tIns="0" rIns="0" bIns="0" rtlCol="0">
            <a:spAutoFit/>
          </a:bodyPr>
          <a:lstStyle/>
          <a:p>
            <a:r>
              <a:rPr lang="en-US" sz="675" b="1" dirty="0">
                <a:solidFill>
                  <a:schemeClr val="tx2"/>
                </a:solidFill>
              </a:rPr>
              <a:t>Danish Authority of Social Services and Housing</a:t>
            </a:r>
            <a:endParaRPr lang="da-DK" sz="675" b="1" dirty="0">
              <a:solidFill>
                <a:schemeClr val="tx2"/>
              </a:solidFill>
            </a:endParaRPr>
          </a:p>
        </p:txBody>
      </p:sp>
      <p:sp>
        <p:nvSpPr>
          <p:cNvPr id="21" name="Pladsholder til indhold 2"/>
          <p:cNvSpPr>
            <a:spLocks noGrp="1"/>
          </p:cNvSpPr>
          <p:nvPr>
            <p:ph idx="1"/>
          </p:nvPr>
        </p:nvSpPr>
        <p:spPr>
          <a:xfrm>
            <a:off x="4139946" y="1329612"/>
            <a:ext cx="4388593" cy="3078086"/>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Titel 1"/>
          <p:cNvSpPr>
            <a:spLocks noGrp="1"/>
          </p:cNvSpPr>
          <p:nvPr>
            <p:ph type="title"/>
          </p:nvPr>
        </p:nvSpPr>
        <p:spPr>
          <a:xfrm>
            <a:off x="4139946" y="681540"/>
            <a:ext cx="4392872"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3804892259"/>
      </p:ext>
    </p:extLst>
  </p:cSld>
  <p:clrMapOvr>
    <a:masterClrMapping/>
  </p:clrMapOvr>
  <p:extLst>
    <p:ext uri="{DCECCB84-F9BA-43D5-87BE-67443E8EF086}">
      <p15:sldGuideLst xmlns:p15="http://schemas.microsoft.com/office/powerpoint/2012/main">
        <p15:guide id="1" pos="3537">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Rød fremhævet + tekst højre">
    <p:spTree>
      <p:nvGrpSpPr>
        <p:cNvPr id="1" name=""/>
        <p:cNvGrpSpPr/>
        <p:nvPr/>
      </p:nvGrpSpPr>
      <p:grpSpPr>
        <a:xfrm>
          <a:off x="0" y="0"/>
          <a:ext cx="0" cy="0"/>
          <a:chOff x="0" y="0"/>
          <a:chExt cx="0" cy="0"/>
        </a:xfrm>
      </p:grpSpPr>
      <p:sp>
        <p:nvSpPr>
          <p:cNvPr id="2" name="Rektangel 1"/>
          <p:cNvSpPr/>
          <p:nvPr userDrawn="1"/>
        </p:nvSpPr>
        <p:spPr>
          <a:xfrm>
            <a:off x="0" y="0"/>
            <a:ext cx="40859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Pladsholder til tekst 12"/>
          <p:cNvSpPr>
            <a:spLocks noGrp="1"/>
          </p:cNvSpPr>
          <p:nvPr>
            <p:ph type="body" sz="quarter" idx="17" hasCustomPrompt="1"/>
          </p:nvPr>
        </p:nvSpPr>
        <p:spPr>
          <a:xfrm>
            <a:off x="413538" y="681541"/>
            <a:ext cx="3294367" cy="3643085"/>
          </a:xfrm>
          <a:prstGeom prst="rect">
            <a:avLst/>
          </a:prstGeom>
        </p:spPr>
        <p:txBody>
          <a:bodyPr>
            <a:normAutofit/>
          </a:bodyPr>
          <a:lstStyle>
            <a:lvl1pPr marL="0" indent="0">
              <a:buNone/>
              <a:defRPr sz="1800" b="1">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7DEB4FC1-F200-474A-82EC-44B5EDD86E56}" type="datetime2">
              <a:rPr lang="da-DK" smtClean="0"/>
              <a:t>18. februar 2025</a:t>
            </a:fld>
            <a:endParaRPr lang="da-DK" dirty="0"/>
          </a:p>
        </p:txBody>
      </p:sp>
      <p:sp>
        <p:nvSpPr>
          <p:cNvPr id="15" name="Pladsholder til sidefod 4"/>
          <p:cNvSpPr>
            <a:spLocks noGrp="1"/>
          </p:cNvSpPr>
          <p:nvPr>
            <p:ph type="ftr" sz="quarter" idx="3"/>
          </p:nvPr>
        </p:nvSpPr>
        <p:spPr>
          <a:xfrm>
            <a:off x="4572000" y="4771277"/>
            <a:ext cx="3186000"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6"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17" name="Tekstfelt 16"/>
          <p:cNvSpPr txBox="1"/>
          <p:nvPr userDrawn="1"/>
        </p:nvSpPr>
        <p:spPr>
          <a:xfrm>
            <a:off x="4571994" y="4694410"/>
            <a:ext cx="2376270" cy="103875"/>
          </a:xfrm>
          <a:prstGeom prst="rect">
            <a:avLst/>
          </a:prstGeom>
          <a:noFill/>
        </p:spPr>
        <p:txBody>
          <a:bodyPr wrap="square" lIns="0" tIns="0" rIns="0" bIns="0" rtlCol="0">
            <a:spAutoFit/>
          </a:bodyPr>
          <a:lstStyle/>
          <a:p>
            <a:r>
              <a:rPr lang="en-US" sz="675" b="1" dirty="0">
                <a:solidFill>
                  <a:schemeClr val="tx2"/>
                </a:solidFill>
              </a:rPr>
              <a:t>Danish Authority of Social Services and Housing</a:t>
            </a:r>
            <a:endParaRPr lang="da-DK" sz="675" b="1" dirty="0">
              <a:solidFill>
                <a:schemeClr val="tx2"/>
              </a:solidFill>
            </a:endParaRPr>
          </a:p>
        </p:txBody>
      </p:sp>
      <p:sp>
        <p:nvSpPr>
          <p:cNvPr id="20" name="Pladsholder til indhold 2"/>
          <p:cNvSpPr>
            <a:spLocks noGrp="1"/>
          </p:cNvSpPr>
          <p:nvPr>
            <p:ph idx="1"/>
          </p:nvPr>
        </p:nvSpPr>
        <p:spPr>
          <a:xfrm>
            <a:off x="4571994" y="1329612"/>
            <a:ext cx="3956545" cy="3078086"/>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1" name="Titel 1"/>
          <p:cNvSpPr>
            <a:spLocks noGrp="1"/>
          </p:cNvSpPr>
          <p:nvPr>
            <p:ph type="title"/>
          </p:nvPr>
        </p:nvSpPr>
        <p:spPr>
          <a:xfrm>
            <a:off x="4571994" y="681540"/>
            <a:ext cx="3960824"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1564458317"/>
      </p:ext>
    </p:extLst>
  </p:cSld>
  <p:clrMapOvr>
    <a:masterClrMapping/>
  </p:clrMapOvr>
  <p:extLst>
    <p:ext uri="{DCECCB84-F9BA-43D5-87BE-67443E8EF086}">
      <p15:sldGuideLst xmlns:p15="http://schemas.microsoft.com/office/powerpoint/2012/main">
        <p15:guide id="1" pos="3537">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Grå fremhævet + tekst højre">
    <p:spTree>
      <p:nvGrpSpPr>
        <p:cNvPr id="1" name=""/>
        <p:cNvGrpSpPr/>
        <p:nvPr/>
      </p:nvGrpSpPr>
      <p:grpSpPr>
        <a:xfrm>
          <a:off x="0" y="0"/>
          <a:ext cx="0" cy="0"/>
          <a:chOff x="0" y="0"/>
          <a:chExt cx="0" cy="0"/>
        </a:xfrm>
      </p:grpSpPr>
      <p:sp>
        <p:nvSpPr>
          <p:cNvPr id="2" name="Rektangel 1"/>
          <p:cNvSpPr/>
          <p:nvPr userDrawn="1"/>
        </p:nvSpPr>
        <p:spPr>
          <a:xfrm>
            <a:off x="0" y="0"/>
            <a:ext cx="4085946"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Pladsholder til tekst 12"/>
          <p:cNvSpPr>
            <a:spLocks noGrp="1"/>
          </p:cNvSpPr>
          <p:nvPr>
            <p:ph type="body" sz="quarter" idx="17" hasCustomPrompt="1"/>
          </p:nvPr>
        </p:nvSpPr>
        <p:spPr>
          <a:xfrm>
            <a:off x="413538" y="681541"/>
            <a:ext cx="3294367" cy="3643085"/>
          </a:xfrm>
          <a:prstGeom prst="rect">
            <a:avLst/>
          </a:prstGeom>
        </p:spPr>
        <p:txBody>
          <a:bodyPr>
            <a:normAutofit/>
          </a:bodyPr>
          <a:lstStyle>
            <a:lvl1pPr marL="0" indent="0">
              <a:buNone/>
              <a:defRPr sz="1800" b="1">
                <a:solidFill>
                  <a:schemeClr val="tx2"/>
                </a:solidFill>
              </a:defRPr>
            </a:lvl1pPr>
            <a:lvl2pPr>
              <a:defRPr sz="1800" b="1">
                <a:solidFill>
                  <a:schemeClr val="accent6"/>
                </a:solidFill>
              </a:defRPr>
            </a:lvl2pPr>
            <a:lvl3pPr>
              <a:defRPr sz="1800" b="1">
                <a:solidFill>
                  <a:schemeClr val="accent6"/>
                </a:solidFill>
              </a:defRPr>
            </a:lvl3pPr>
            <a:lvl4pPr>
              <a:defRPr sz="1800" b="1">
                <a:solidFill>
                  <a:schemeClr val="accent6"/>
                </a:solidFill>
              </a:defRPr>
            </a:lvl4pPr>
            <a:lvl5pPr>
              <a:defRPr sz="1800" b="1">
                <a:solidFill>
                  <a:schemeClr val="accent6"/>
                </a:solidFill>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94FF257F-52AB-4BA2-B4FE-E2798A54CAD5}" type="datetime2">
              <a:rPr lang="da-DK" smtClean="0"/>
              <a:t>18. februar 2025</a:t>
            </a:fld>
            <a:endParaRPr lang="da-DK" dirty="0"/>
          </a:p>
        </p:txBody>
      </p:sp>
      <p:sp>
        <p:nvSpPr>
          <p:cNvPr id="15" name="Pladsholder til sidefod 4"/>
          <p:cNvSpPr>
            <a:spLocks noGrp="1"/>
          </p:cNvSpPr>
          <p:nvPr>
            <p:ph type="ftr" sz="quarter" idx="3"/>
          </p:nvPr>
        </p:nvSpPr>
        <p:spPr>
          <a:xfrm>
            <a:off x="4572000" y="4771277"/>
            <a:ext cx="3186000"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6"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17" name="Tekstfelt 16"/>
          <p:cNvSpPr txBox="1"/>
          <p:nvPr userDrawn="1"/>
        </p:nvSpPr>
        <p:spPr>
          <a:xfrm>
            <a:off x="4571994" y="4694410"/>
            <a:ext cx="2700306" cy="103875"/>
          </a:xfrm>
          <a:prstGeom prst="rect">
            <a:avLst/>
          </a:prstGeom>
          <a:noFill/>
        </p:spPr>
        <p:txBody>
          <a:bodyPr wrap="square" lIns="0" tIns="0" rIns="0" bIns="0" rtlCol="0">
            <a:spAutoFit/>
          </a:bodyPr>
          <a:lstStyle/>
          <a:p>
            <a:r>
              <a:rPr lang="en-US" sz="675" b="1" dirty="0">
                <a:solidFill>
                  <a:schemeClr val="tx2"/>
                </a:solidFill>
              </a:rPr>
              <a:t>Danish Authority of Social Services and Housing</a:t>
            </a:r>
            <a:endParaRPr lang="da-DK" sz="675" b="1" dirty="0">
              <a:solidFill>
                <a:schemeClr val="tx2"/>
              </a:solidFill>
            </a:endParaRPr>
          </a:p>
        </p:txBody>
      </p:sp>
      <p:sp>
        <p:nvSpPr>
          <p:cNvPr id="12" name="Pladsholder til indhold 2"/>
          <p:cNvSpPr>
            <a:spLocks noGrp="1"/>
          </p:cNvSpPr>
          <p:nvPr>
            <p:ph idx="1"/>
          </p:nvPr>
        </p:nvSpPr>
        <p:spPr>
          <a:xfrm>
            <a:off x="4571994" y="1329612"/>
            <a:ext cx="3956545" cy="3078086"/>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8" name="Titel 1"/>
          <p:cNvSpPr>
            <a:spLocks noGrp="1"/>
          </p:cNvSpPr>
          <p:nvPr>
            <p:ph type="title"/>
          </p:nvPr>
        </p:nvSpPr>
        <p:spPr>
          <a:xfrm>
            <a:off x="4571994" y="681540"/>
            <a:ext cx="3960824"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91006218"/>
      </p:ext>
    </p:extLst>
  </p:cSld>
  <p:clrMapOvr>
    <a:masterClrMapping/>
  </p:clrMapOvr>
  <p:extLst>
    <p:ext uri="{DCECCB84-F9BA-43D5-87BE-67443E8EF086}">
      <p15:sldGuideLst xmlns:p15="http://schemas.microsoft.com/office/powerpoint/2012/main">
        <p15:guide id="1" pos="3537">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kst og 1 billede nederst">
    <p:spTree>
      <p:nvGrpSpPr>
        <p:cNvPr id="1" name=""/>
        <p:cNvGrpSpPr/>
        <p:nvPr/>
      </p:nvGrpSpPr>
      <p:grpSpPr>
        <a:xfrm>
          <a:off x="0" y="0"/>
          <a:ext cx="0" cy="0"/>
          <a:chOff x="0" y="0"/>
          <a:chExt cx="0" cy="0"/>
        </a:xfrm>
      </p:grpSpPr>
      <p:sp>
        <p:nvSpPr>
          <p:cNvPr id="13" name="Pladsholder til tekst 12"/>
          <p:cNvSpPr>
            <a:spLocks noGrp="1"/>
          </p:cNvSpPr>
          <p:nvPr>
            <p:ph type="body" sz="quarter" idx="13"/>
          </p:nvPr>
        </p:nvSpPr>
        <p:spPr>
          <a:xfrm>
            <a:off x="628650" y="1221586"/>
            <a:ext cx="7904164" cy="1215629"/>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5" name="Pladsholder til billede 4"/>
          <p:cNvSpPr>
            <a:spLocks noGrp="1"/>
          </p:cNvSpPr>
          <p:nvPr>
            <p:ph type="pic" sz="quarter" idx="14"/>
          </p:nvPr>
        </p:nvSpPr>
        <p:spPr>
          <a:xfrm>
            <a:off x="0" y="2574256"/>
            <a:ext cx="9144000" cy="1889522"/>
          </a:xfrm>
          <a:prstGeom prst="rect">
            <a:avLst/>
          </a:prstGeom>
        </p:spPr>
        <p:txBody>
          <a:bodyPr/>
          <a:lstStyle>
            <a:lvl1pPr marL="0" indent="0" algn="ctr">
              <a:buNone/>
              <a:defRPr/>
            </a:lvl1pPr>
          </a:lstStyle>
          <a:p>
            <a:r>
              <a:rPr lang="da-DK"/>
              <a:t>Klik på ikonet for at tilføje et billede</a:t>
            </a:r>
            <a:endParaRPr lang="en-GB" dirty="0"/>
          </a:p>
        </p:txBody>
      </p:sp>
      <p:sp>
        <p:nvSpPr>
          <p:cNvPr id="9"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C63161AE-C4A4-4EA8-9090-7A11773FDC2C}" type="datetime2">
              <a:rPr lang="da-DK" smtClean="0"/>
              <a:t>18. februar 2025</a:t>
            </a:fld>
            <a:endParaRPr lang="da-DK" dirty="0"/>
          </a:p>
        </p:txBody>
      </p:sp>
      <p:sp>
        <p:nvSpPr>
          <p:cNvPr id="12" name="Pladsholder til sidefod 4"/>
          <p:cNvSpPr>
            <a:spLocks noGrp="1"/>
          </p:cNvSpPr>
          <p:nvPr>
            <p:ph type="ftr" sz="quarter" idx="3"/>
          </p:nvPr>
        </p:nvSpPr>
        <p:spPr>
          <a:xfrm>
            <a:off x="622531" y="4771277"/>
            <a:ext cx="4759559"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4"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15" name="Titel 1"/>
          <p:cNvSpPr>
            <a:spLocks noGrp="1"/>
          </p:cNvSpPr>
          <p:nvPr>
            <p:ph type="title"/>
          </p:nvPr>
        </p:nvSpPr>
        <p:spPr>
          <a:xfrm>
            <a:off x="628655" y="681540"/>
            <a:ext cx="7904163"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4133611929"/>
      </p:ext>
    </p:extLst>
  </p:cSld>
  <p:clrMapOvr>
    <a:masterClrMapping/>
  </p:clrMapOvr>
  <p:extLst>
    <p:ext uri="{DCECCB84-F9BA-43D5-87BE-67443E8EF086}">
      <p15:sldGuideLst xmlns:p15="http://schemas.microsoft.com/office/powerpoint/2012/main">
        <p15:guide id="1" orient="horz" pos="211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364788" y="342900"/>
            <a:ext cx="7996136" cy="3852153"/>
          </a:xfrm>
        </p:spPr>
        <p:txBody>
          <a:bodyPr/>
          <a:lstStyle>
            <a:lvl1pPr algn="l">
              <a:lnSpc>
                <a:spcPct val="85000"/>
              </a:lnSpc>
              <a:defRPr sz="3938">
                <a:latin typeface="+mj-lt"/>
              </a:defRPr>
            </a:lvl1pPr>
          </a:lstStyle>
          <a:p>
            <a:r>
              <a:rPr lang="fi-FI"/>
              <a:t>Muokkaa perustyyl. napsautt.</a:t>
            </a:r>
            <a:endParaRPr lang="fi-FI" dirty="0"/>
          </a:p>
        </p:txBody>
      </p:sp>
      <p:sp>
        <p:nvSpPr>
          <p:cNvPr id="3" name="Päivämäärän paikkamerkki 3"/>
          <p:cNvSpPr>
            <a:spLocks noGrp="1"/>
          </p:cNvSpPr>
          <p:nvPr>
            <p:ph type="dt" sz="half" idx="10"/>
          </p:nvPr>
        </p:nvSpPr>
        <p:spPr/>
        <p:txBody>
          <a:bodyPr/>
          <a:lstStyle>
            <a:lvl1pPr>
              <a:defRPr/>
            </a:lvl1pPr>
          </a:lstStyle>
          <a:p>
            <a:pPr>
              <a:defRPr/>
            </a:pPr>
            <a:r>
              <a:rPr lang="fi-FI"/>
              <a:t>23.5.2018</a:t>
            </a:r>
            <a:endParaRPr lang="fi-FI" dirty="0"/>
          </a:p>
        </p:txBody>
      </p:sp>
      <p:sp>
        <p:nvSpPr>
          <p:cNvPr id="4" name="Alatunnisteen paikkamerkki 4"/>
          <p:cNvSpPr>
            <a:spLocks noGrp="1"/>
          </p:cNvSpPr>
          <p:nvPr>
            <p:ph type="ftr" sz="quarter" idx="11"/>
          </p:nvPr>
        </p:nvSpPr>
        <p:spPr/>
        <p:txBody>
          <a:bodyPr/>
          <a:lstStyle>
            <a:lvl1pPr>
              <a:defRPr/>
            </a:lvl1pPr>
          </a:lstStyle>
          <a:p>
            <a:pPr>
              <a:defRPr/>
            </a:pPr>
            <a:r>
              <a:rPr lang="fi-FI"/>
              <a:t>City Executive Office</a:t>
            </a:r>
            <a:endParaRPr lang="fi-FI" dirty="0"/>
          </a:p>
        </p:txBody>
      </p:sp>
      <p:sp>
        <p:nvSpPr>
          <p:cNvPr id="5" name="Dian numeron paikkamerkki 5"/>
          <p:cNvSpPr>
            <a:spLocks noGrp="1"/>
          </p:cNvSpPr>
          <p:nvPr>
            <p:ph type="sldNum" sz="quarter" idx="12"/>
          </p:nvPr>
        </p:nvSpPr>
        <p:spPr/>
        <p:txBody>
          <a:bodyPr/>
          <a:lstStyle>
            <a:lvl1pPr>
              <a:defRPr/>
            </a:lvl1pPr>
          </a:lstStyle>
          <a:p>
            <a:pPr>
              <a:defRPr/>
            </a:pPr>
            <a:fld id="{FD24FB26-7E00-4A22-9911-D00CE4C1E628}" type="slidenum">
              <a:rPr lang="fi-FI"/>
              <a:pPr>
                <a:defRPr/>
              </a:pPr>
              <a:t>‹#›</a:t>
            </a:fld>
            <a:endParaRPr lang="fi-FI" dirty="0"/>
          </a:p>
        </p:txBody>
      </p:sp>
    </p:spTree>
    <p:extLst>
      <p:ext uri="{BB962C8B-B14F-4D97-AF65-F5344CB8AC3E}">
        <p14:creationId xmlns:p14="http://schemas.microsoft.com/office/powerpoint/2010/main" val="20769273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ekst og 1 billede nederst">
    <p:spTree>
      <p:nvGrpSpPr>
        <p:cNvPr id="1" name=""/>
        <p:cNvGrpSpPr/>
        <p:nvPr/>
      </p:nvGrpSpPr>
      <p:grpSpPr>
        <a:xfrm>
          <a:off x="0" y="0"/>
          <a:ext cx="0" cy="0"/>
          <a:chOff x="0" y="0"/>
          <a:chExt cx="0" cy="0"/>
        </a:xfrm>
      </p:grpSpPr>
      <p:sp>
        <p:nvSpPr>
          <p:cNvPr id="9"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C63161AE-C4A4-4EA8-9090-7A11773FDC2C}" type="datetime2">
              <a:rPr lang="da-DK" smtClean="0"/>
              <a:t>18. februar 2025</a:t>
            </a:fld>
            <a:endParaRPr lang="da-DK" dirty="0"/>
          </a:p>
        </p:txBody>
      </p:sp>
      <p:sp>
        <p:nvSpPr>
          <p:cNvPr id="12" name="Pladsholder til sidefod 4"/>
          <p:cNvSpPr>
            <a:spLocks noGrp="1"/>
          </p:cNvSpPr>
          <p:nvPr>
            <p:ph type="ftr" sz="quarter" idx="3"/>
          </p:nvPr>
        </p:nvSpPr>
        <p:spPr>
          <a:xfrm>
            <a:off x="622531" y="4771277"/>
            <a:ext cx="4759559"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14"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Page </a:t>
            </a:r>
            <a:fld id="{1C4DB2EE-0873-4EBD-BD17-6A767A2B9A33}" type="slidenum">
              <a:rPr lang="da-DK" smtClean="0"/>
              <a:pPr/>
              <a:t>‹#›</a:t>
            </a:fld>
            <a:endParaRPr lang="da-DK" dirty="0"/>
          </a:p>
        </p:txBody>
      </p:sp>
      <p:sp>
        <p:nvSpPr>
          <p:cNvPr id="15" name="Titel 1"/>
          <p:cNvSpPr>
            <a:spLocks noGrp="1"/>
          </p:cNvSpPr>
          <p:nvPr>
            <p:ph type="title"/>
          </p:nvPr>
        </p:nvSpPr>
        <p:spPr>
          <a:xfrm>
            <a:off x="628655" y="681540"/>
            <a:ext cx="7904163" cy="459053"/>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491725197"/>
      </p:ext>
    </p:extLst>
  </p:cSld>
  <p:clrMapOvr>
    <a:masterClrMapping/>
  </p:clrMapOvr>
  <p:extLst>
    <p:ext uri="{DCECCB84-F9BA-43D5-87BE-67443E8EF086}">
      <p15:sldGuideLst xmlns:p15="http://schemas.microsoft.com/office/powerpoint/2012/main">
        <p15:guide id="1" orient="horz" pos="2115">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el - vælg selv billede">
    <p:spTree>
      <p:nvGrpSpPr>
        <p:cNvPr id="1" name=""/>
        <p:cNvGrpSpPr/>
        <p:nvPr/>
      </p:nvGrpSpPr>
      <p:grpSpPr>
        <a:xfrm>
          <a:off x="0" y="0"/>
          <a:ext cx="0" cy="0"/>
          <a:chOff x="0" y="0"/>
          <a:chExt cx="0" cy="0"/>
        </a:xfrm>
      </p:grpSpPr>
      <p:sp>
        <p:nvSpPr>
          <p:cNvPr id="23" name="Tekstfelt 22"/>
          <p:cNvSpPr txBox="1"/>
          <p:nvPr userDrawn="1"/>
        </p:nvSpPr>
        <p:spPr>
          <a:xfrm>
            <a:off x="-1188640" y="114481"/>
            <a:ext cx="1116124" cy="1246495"/>
          </a:xfrm>
          <a:prstGeom prst="rect">
            <a:avLst/>
          </a:prstGeom>
          <a:noFill/>
        </p:spPr>
        <p:txBody>
          <a:bodyPr wrap="square" rtlCol="0">
            <a:spAutoFit/>
          </a:bodyPr>
          <a:lstStyle/>
          <a:p>
            <a:pPr algn="l"/>
            <a:r>
              <a:rPr lang="da-DK" sz="750" b="1" dirty="0"/>
              <a:t>For at indsætte</a:t>
            </a:r>
            <a:r>
              <a:rPr lang="da-DK" sz="750" b="1" baseline="0" dirty="0"/>
              <a:t> et billede</a:t>
            </a:r>
            <a:r>
              <a:rPr lang="da-DK" sz="750" baseline="0" dirty="0"/>
              <a:t>:</a:t>
            </a:r>
          </a:p>
          <a:p>
            <a:pPr algn="l"/>
            <a:endParaRPr lang="da-DK" sz="750" baseline="0" dirty="0"/>
          </a:p>
          <a:p>
            <a:pPr algn="l"/>
            <a:r>
              <a:rPr lang="da-DK" sz="750" baseline="0" dirty="0"/>
              <a:t>Brug først ikonet i midten til at vælg et billede, læg herefter billedet bagerst, ved at højreklikke i billedet, og vælge ”send bagerst”.</a:t>
            </a:r>
            <a:endParaRPr lang="da-DK" sz="750" dirty="0"/>
          </a:p>
        </p:txBody>
      </p:sp>
      <p:sp>
        <p:nvSpPr>
          <p:cNvPr id="12"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3"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20" name="Pladsholder til tekst 7" descr="&quot;&quot;" title="&quot;&quot;"/>
          <p:cNvSpPr>
            <a:spLocks noGrp="1"/>
          </p:cNvSpPr>
          <p:nvPr>
            <p:ph type="body" sz="quarter" idx="15"/>
          </p:nvPr>
        </p:nvSpPr>
        <p:spPr>
          <a:xfrm rot="14880000">
            <a:off x="696986" y="1262942"/>
            <a:ext cx="2781000" cy="216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24" name="Pladsholder til tekst 7" descr="&quot;&quot;" title="&quot;&quot;"/>
          <p:cNvSpPr>
            <a:spLocks noGrp="1"/>
          </p:cNvSpPr>
          <p:nvPr>
            <p:ph type="body" sz="quarter" idx="16"/>
          </p:nvPr>
        </p:nvSpPr>
        <p:spPr>
          <a:xfrm rot="17520000">
            <a:off x="678428" y="3842497"/>
            <a:ext cx="2808000" cy="216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1" name="Tekstfelt 10"/>
          <p:cNvSpPr txBox="1"/>
          <p:nvPr userDrawn="1"/>
        </p:nvSpPr>
        <p:spPr>
          <a:xfrm>
            <a:off x="-1188640" y="1894321"/>
            <a:ext cx="1116124" cy="1592744"/>
          </a:xfrm>
          <a:prstGeom prst="rect">
            <a:avLst/>
          </a:prstGeom>
          <a:noFill/>
        </p:spPr>
        <p:txBody>
          <a:bodyPr wrap="square" rtlCol="0">
            <a:spAutoFit/>
          </a:bodyPr>
          <a:lstStyle/>
          <a:p>
            <a:pPr algn="l"/>
            <a:r>
              <a:rPr lang="da-DK" sz="750" b="1" dirty="0"/>
              <a:t>Ændre farve på billedet</a:t>
            </a:r>
            <a:r>
              <a:rPr lang="da-DK" sz="750" baseline="0" dirty="0"/>
              <a:t>:</a:t>
            </a:r>
          </a:p>
          <a:p>
            <a:pPr algn="l"/>
            <a:endParaRPr lang="da-DK" sz="750" baseline="0" dirty="0"/>
          </a:p>
          <a:p>
            <a:pPr algn="l"/>
            <a:r>
              <a:rPr lang="da-DK" sz="750" baseline="0" dirty="0"/>
              <a:t>Marker billedet, vælg ”Formatér” i top-menuen. Tryk på menupunktet ”Farve”, hvor du vælger ”Flere variationer”. Her finder du listen ”Brugerdefineret farver” som du kan vælge fra.</a:t>
            </a:r>
            <a:endParaRPr lang="da-DK" sz="750" dirty="0"/>
          </a:p>
        </p:txBody>
      </p:sp>
      <p:sp>
        <p:nvSpPr>
          <p:cNvPr id="17" name="Pladsholder til tekst 5" descr="Socialstyrelsens pay-off" title="Socialstyrelsens pay-off"/>
          <p:cNvSpPr>
            <a:spLocks noGrp="1"/>
          </p:cNvSpPr>
          <p:nvPr>
            <p:ph type="body" sz="quarter" idx="17"/>
          </p:nvPr>
        </p:nvSpPr>
        <p:spPr>
          <a:xfrm>
            <a:off x="3005825" y="4569920"/>
            <a:ext cx="1741500" cy="2241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
        <p:nvSpPr>
          <p:cNvPr id="16" name="Pladsholder til billede 3"/>
          <p:cNvSpPr>
            <a:spLocks noGrp="1"/>
          </p:cNvSpPr>
          <p:nvPr>
            <p:ph type="pic" sz="quarter" idx="10" hasCustomPrompt="1"/>
          </p:nvPr>
        </p:nvSpPr>
        <p:spPr>
          <a:xfrm>
            <a:off x="0" y="0"/>
            <a:ext cx="9144000" cy="5143500"/>
          </a:xfrm>
          <a:prstGeom prst="rect">
            <a:avLst/>
          </a:prstGeom>
          <a:noFill/>
        </p:spPr>
        <p:txBody>
          <a:bodyPr/>
          <a:lstStyle>
            <a:lvl1pPr marL="0" indent="0" algn="ctr">
              <a:lnSpc>
                <a:spcPct val="100000"/>
              </a:lnSpc>
              <a:spcBef>
                <a:spcPts val="0"/>
              </a:spcBef>
              <a:buNone/>
              <a:defRPr sz="900"/>
            </a:lvl1pPr>
          </a:lstStyle>
          <a:p>
            <a:r>
              <a:rPr lang="da-DK" dirty="0"/>
              <a:t>Indsæt eget billede.</a:t>
            </a:r>
          </a:p>
          <a:p>
            <a:endParaRPr lang="da-DK" dirty="0"/>
          </a:p>
        </p:txBody>
      </p:sp>
    </p:spTree>
    <p:extLst>
      <p:ext uri="{BB962C8B-B14F-4D97-AF65-F5344CB8AC3E}">
        <p14:creationId xmlns:p14="http://schemas.microsoft.com/office/powerpoint/2010/main" val="19190016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el-beige">
    <p:bg>
      <p:bgPr>
        <a:solidFill>
          <a:srgbClr val="DED5CB"/>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9"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5"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0"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2" name="Billed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cxnSp>
        <p:nvCxnSpPr>
          <p:cNvPr id="4" name="Lige forbindelse 3" hidden="1"/>
          <p:cNvCxnSpPr/>
          <p:nvPr userDrawn="1"/>
        </p:nvCxnSpPr>
        <p:spPr>
          <a:xfrm flipH="1">
            <a:off x="305526" y="2565000"/>
            <a:ext cx="24302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1633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Kapitel-beige">
    <p:bg>
      <p:bgPr>
        <a:solidFill>
          <a:srgbClr val="DED5CB"/>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288218"/>
            <a:ext cx="5886654" cy="567063"/>
          </a:xfrm>
        </p:spPr>
        <p:txBody>
          <a:bodyPr anchor="ctr"/>
          <a:lstStyle>
            <a:lvl1pPr>
              <a:defRPr sz="2400" b="0"/>
            </a:lvl1pPr>
          </a:lstStyle>
          <a:p>
            <a:r>
              <a:rPr lang="da-DK" dirty="0" err="1"/>
              <a:t>Kapitel-overskrift</a:t>
            </a:r>
            <a:endParaRPr lang="da-DK" dirty="0"/>
          </a:p>
        </p:txBody>
      </p:sp>
    </p:spTree>
    <p:extLst>
      <p:ext uri="{BB962C8B-B14F-4D97-AF65-F5344CB8AC3E}">
        <p14:creationId xmlns:p14="http://schemas.microsoft.com/office/powerpoint/2010/main" val="15334307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Billede-1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ktangel 8"/>
          <p:cNvSpPr/>
          <p:nvPr userDrawn="1"/>
        </p:nvSpPr>
        <p:spPr>
          <a:xfrm>
            <a:off x="0" y="1"/>
            <a:ext cx="9144000" cy="5143500"/>
          </a:xfrm>
          <a:prstGeom prst="rect">
            <a:avLst/>
          </a:prstGeom>
          <a:solidFill>
            <a:srgbClr val="DED5C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9"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0" name="Billed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146240470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Billede-2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Rektangel 15"/>
          <p:cNvSpPr/>
          <p:nvPr userDrawn="1"/>
        </p:nvSpPr>
        <p:spPr>
          <a:xfrm>
            <a:off x="0" y="1"/>
            <a:ext cx="9144000" cy="5143500"/>
          </a:xfrm>
          <a:prstGeom prst="rect">
            <a:avLst/>
          </a:prstGeom>
          <a:solidFill>
            <a:srgbClr val="DED5CB">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5"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7"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8"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0" name="Billed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100" y="2268000"/>
            <a:ext cx="1512169" cy="421761"/>
          </a:xfrm>
          <a:prstGeom prst="rect">
            <a:avLst/>
          </a:prstGeom>
        </p:spPr>
      </p:pic>
    </p:spTree>
    <p:extLst>
      <p:ext uri="{BB962C8B-B14F-4D97-AF65-F5344CB8AC3E}">
        <p14:creationId xmlns:p14="http://schemas.microsoft.com/office/powerpoint/2010/main" val="18492765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el-gul">
    <p:bg>
      <p:bgPr>
        <a:solidFill>
          <a:srgbClr val="ECE38A"/>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9"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5"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0"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8" name="Billed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37288879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Kapitel-gul">
    <p:bg>
      <p:bgPr>
        <a:solidFill>
          <a:srgbClr val="ECE38A"/>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288218"/>
            <a:ext cx="5886654" cy="567063"/>
          </a:xfrm>
        </p:spPr>
        <p:txBody>
          <a:bodyPr anchor="ctr"/>
          <a:lstStyle>
            <a:lvl1pPr>
              <a:defRPr sz="2400" b="0"/>
            </a:lvl1pPr>
          </a:lstStyle>
          <a:p>
            <a:r>
              <a:rPr lang="da-DK" dirty="0" err="1"/>
              <a:t>Kapitel-overskrift</a:t>
            </a:r>
            <a:endParaRPr lang="da-DK" dirty="0"/>
          </a:p>
        </p:txBody>
      </p:sp>
    </p:spTree>
    <p:extLst>
      <p:ext uri="{BB962C8B-B14F-4D97-AF65-F5344CB8AC3E}">
        <p14:creationId xmlns:p14="http://schemas.microsoft.com/office/powerpoint/2010/main" val="99182490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Billede-2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Rektangel 15"/>
          <p:cNvSpPr/>
          <p:nvPr userDrawn="1"/>
        </p:nvSpPr>
        <p:spPr>
          <a:xfrm>
            <a:off x="0" y="1"/>
            <a:ext cx="9144000" cy="5143500"/>
          </a:xfrm>
          <a:prstGeom prst="rect">
            <a:avLst/>
          </a:prstGeom>
          <a:solidFill>
            <a:srgbClr val="ECE38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5"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7"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8"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0" name="Billed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41523090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Billede-3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Rektangel 15"/>
          <p:cNvSpPr/>
          <p:nvPr userDrawn="1"/>
        </p:nvSpPr>
        <p:spPr>
          <a:xfrm>
            <a:off x="0" y="1"/>
            <a:ext cx="9144000" cy="5143500"/>
          </a:xfrm>
          <a:prstGeom prst="rect">
            <a:avLst/>
          </a:prstGeom>
          <a:solidFill>
            <a:srgbClr val="ECE38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3"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5"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0" name="Billed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654064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042437E2-5A94-428F-88CD-6FC10E9FBFE1}" type="slidenum">
              <a:rPr lang="fi-FI"/>
              <a:pPr>
                <a:defRPr/>
              </a:pPr>
              <a:t>‹#›</a:t>
            </a:fld>
            <a:endParaRPr lang="fi-FI"/>
          </a:p>
        </p:txBody>
      </p:sp>
    </p:spTree>
    <p:extLst>
      <p:ext uri="{BB962C8B-B14F-4D97-AF65-F5344CB8AC3E}">
        <p14:creationId xmlns:p14="http://schemas.microsoft.com/office/powerpoint/2010/main" val="18360624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itel-grøn">
    <p:bg>
      <p:bgPr>
        <a:solidFill>
          <a:srgbClr val="BAD9C1"/>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9"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5"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0"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8" name="Billed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39297052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Kapitel-grøn">
    <p:bg>
      <p:bgPr>
        <a:solidFill>
          <a:srgbClr val="BAD9C1"/>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288218"/>
            <a:ext cx="5886654" cy="567063"/>
          </a:xfrm>
        </p:spPr>
        <p:txBody>
          <a:bodyPr anchor="ctr"/>
          <a:lstStyle>
            <a:lvl1pPr>
              <a:defRPr sz="2400" b="0"/>
            </a:lvl1pPr>
          </a:lstStyle>
          <a:p>
            <a:r>
              <a:rPr lang="da-DK" dirty="0" err="1"/>
              <a:t>Kapitel-overskrift</a:t>
            </a:r>
            <a:endParaRPr lang="da-DK" dirty="0"/>
          </a:p>
        </p:txBody>
      </p:sp>
    </p:spTree>
    <p:extLst>
      <p:ext uri="{BB962C8B-B14F-4D97-AF65-F5344CB8AC3E}">
        <p14:creationId xmlns:p14="http://schemas.microsoft.com/office/powerpoint/2010/main" val="4427121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Billede-1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ktangel 8"/>
          <p:cNvSpPr/>
          <p:nvPr userDrawn="1"/>
        </p:nvSpPr>
        <p:spPr>
          <a:xfrm>
            <a:off x="0" y="1"/>
            <a:ext cx="9144000" cy="5143500"/>
          </a:xfrm>
          <a:prstGeom prst="rect">
            <a:avLst/>
          </a:prstGeom>
          <a:solidFill>
            <a:srgbClr val="BAD9C1">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9"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4196884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Billede-2_grøn">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ktangel 8"/>
          <p:cNvSpPr/>
          <p:nvPr userDrawn="1"/>
        </p:nvSpPr>
        <p:spPr>
          <a:xfrm>
            <a:off x="0" y="1"/>
            <a:ext cx="9144000" cy="5143500"/>
          </a:xfrm>
          <a:prstGeom prst="rect">
            <a:avLst/>
          </a:prstGeom>
          <a:solidFill>
            <a:srgbClr val="BAD9C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9"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3153129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el-mørkegrå">
    <p:bg>
      <p:bgPr>
        <a:solidFill>
          <a:srgbClr val="BCB5B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9"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5"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0"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7545004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Kapitel-mørkgrå">
    <p:bg>
      <p:bgPr>
        <a:solidFill>
          <a:srgbClr val="BCB5B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288218"/>
            <a:ext cx="5886654" cy="567063"/>
          </a:xfrm>
        </p:spPr>
        <p:txBody>
          <a:bodyPr anchor="ctr"/>
          <a:lstStyle>
            <a:lvl1pPr>
              <a:defRPr sz="2400" b="0"/>
            </a:lvl1pPr>
          </a:lstStyle>
          <a:p>
            <a:r>
              <a:rPr lang="da-DK" dirty="0" err="1"/>
              <a:t>Kapitel-overskrift</a:t>
            </a:r>
            <a:endParaRPr lang="da-DK" dirty="0"/>
          </a:p>
        </p:txBody>
      </p:sp>
    </p:spTree>
    <p:extLst>
      <p:ext uri="{BB962C8B-B14F-4D97-AF65-F5344CB8AC3E}">
        <p14:creationId xmlns:p14="http://schemas.microsoft.com/office/powerpoint/2010/main" val="16536266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Billede-1_mørk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Rektangel 15"/>
          <p:cNvSpPr/>
          <p:nvPr userDrawn="1"/>
        </p:nvSpPr>
        <p:spPr>
          <a:xfrm>
            <a:off x="0" y="1"/>
            <a:ext cx="9144000" cy="5143500"/>
          </a:xfrm>
          <a:prstGeom prst="rect">
            <a:avLst/>
          </a:prstGeom>
          <a:solidFill>
            <a:srgbClr val="BCB5B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23"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24"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25"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14810487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Billede-2_mørk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ktangel 8"/>
          <p:cNvSpPr/>
          <p:nvPr userDrawn="1"/>
        </p:nvSpPr>
        <p:spPr>
          <a:xfrm>
            <a:off x="0" y="1"/>
            <a:ext cx="9144000" cy="5143500"/>
          </a:xfrm>
          <a:prstGeom prst="rect">
            <a:avLst/>
          </a:prstGeom>
          <a:solidFill>
            <a:srgbClr val="BCB5B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5"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6"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7"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1877660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el-orange">
    <p:bg>
      <p:bgPr>
        <a:solidFill>
          <a:srgbClr val="E9D39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9"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5"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0"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6306315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Kapitel-orange">
    <p:bg>
      <p:bgPr>
        <a:solidFill>
          <a:srgbClr val="E9D39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288218"/>
            <a:ext cx="5886654" cy="567063"/>
          </a:xfrm>
        </p:spPr>
        <p:txBody>
          <a:bodyPr anchor="ctr"/>
          <a:lstStyle>
            <a:lvl1pPr>
              <a:defRPr sz="2400" b="0"/>
            </a:lvl1pPr>
          </a:lstStyle>
          <a:p>
            <a:r>
              <a:rPr lang="da-DK" dirty="0" err="1"/>
              <a:t>Kapitel-overskrift</a:t>
            </a:r>
            <a:endParaRPr lang="da-DK" dirty="0"/>
          </a:p>
        </p:txBody>
      </p:sp>
    </p:spTree>
    <p:extLst>
      <p:ext uri="{BB962C8B-B14F-4D97-AF65-F5344CB8AC3E}">
        <p14:creationId xmlns:p14="http://schemas.microsoft.com/office/powerpoint/2010/main" val="3609940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80882E59-0719-4F73-8E39-E2E5D394FA82}" type="slidenum">
              <a:rPr lang="fi-FI"/>
              <a:pPr>
                <a:defRPr/>
              </a:pPr>
              <a:t>‹#›</a:t>
            </a:fld>
            <a:endParaRPr lang="fi-FI"/>
          </a:p>
        </p:txBody>
      </p:sp>
    </p:spTree>
    <p:extLst>
      <p:ext uri="{BB962C8B-B14F-4D97-AF65-F5344CB8AC3E}">
        <p14:creationId xmlns:p14="http://schemas.microsoft.com/office/powerpoint/2010/main" val="1754455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Billede-1_oran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ktangel 8"/>
          <p:cNvSpPr/>
          <p:nvPr userDrawn="1"/>
        </p:nvSpPr>
        <p:spPr>
          <a:xfrm>
            <a:off x="0" y="1"/>
            <a:ext cx="9144000" cy="5143500"/>
          </a:xfrm>
          <a:prstGeom prst="rect">
            <a:avLst/>
          </a:prstGeom>
          <a:solidFill>
            <a:srgbClr val="E9D39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9"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4" name="Billed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15877771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Billede-2_oran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Rektangel 15"/>
          <p:cNvSpPr/>
          <p:nvPr userDrawn="1"/>
        </p:nvSpPr>
        <p:spPr>
          <a:xfrm>
            <a:off x="0" y="1"/>
            <a:ext cx="9144000" cy="5143500"/>
          </a:xfrm>
          <a:prstGeom prst="rect">
            <a:avLst/>
          </a:prstGeom>
          <a:solidFill>
            <a:srgbClr val="E9D392">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3"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5"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32451797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itel-lysgrå">
    <p:bg>
      <p:bgPr>
        <a:solidFill>
          <a:srgbClr val="C6C7C9"/>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9"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5"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0"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4859225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Kapitel-grå">
    <p:bg>
      <p:bgPr>
        <a:solidFill>
          <a:srgbClr val="C6C7C9"/>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288218"/>
            <a:ext cx="5886654" cy="567063"/>
          </a:xfrm>
        </p:spPr>
        <p:txBody>
          <a:bodyPr anchor="ctr"/>
          <a:lstStyle>
            <a:lvl1pPr>
              <a:defRPr sz="2400" b="0"/>
            </a:lvl1pPr>
          </a:lstStyle>
          <a:p>
            <a:r>
              <a:rPr lang="da-DK" dirty="0" err="1"/>
              <a:t>Kapitel-overskrift</a:t>
            </a:r>
            <a:endParaRPr lang="da-DK" dirty="0"/>
          </a:p>
        </p:txBody>
      </p:sp>
    </p:spTree>
    <p:extLst>
      <p:ext uri="{BB962C8B-B14F-4D97-AF65-F5344CB8AC3E}">
        <p14:creationId xmlns:p14="http://schemas.microsoft.com/office/powerpoint/2010/main" val="20103200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Billede-1_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ktangel 8"/>
          <p:cNvSpPr/>
          <p:nvPr userDrawn="1"/>
        </p:nvSpPr>
        <p:spPr>
          <a:xfrm>
            <a:off x="0" y="1"/>
            <a:ext cx="9144000" cy="5143500"/>
          </a:xfrm>
          <a:prstGeom prst="rect">
            <a:avLst/>
          </a:prstGeom>
          <a:solidFill>
            <a:srgbClr val="C6C7C9">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9"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3262177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Billede-3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Rektangel 15"/>
          <p:cNvSpPr/>
          <p:nvPr userDrawn="1"/>
        </p:nvSpPr>
        <p:spPr>
          <a:xfrm>
            <a:off x="0" y="1"/>
            <a:ext cx="9144000" cy="5143500"/>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3"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5"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8659243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el-blå">
    <p:bg>
      <p:bgPr>
        <a:solidFill>
          <a:srgbClr val="CDE7EE"/>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9"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5"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0"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24714868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Kapitel-blå">
    <p:bg>
      <p:bgPr>
        <a:solidFill>
          <a:srgbClr val="CDE7EE"/>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288218"/>
            <a:ext cx="5886654" cy="567063"/>
          </a:xfrm>
        </p:spPr>
        <p:txBody>
          <a:bodyPr anchor="ctr"/>
          <a:lstStyle>
            <a:lvl1pPr>
              <a:defRPr sz="2400" b="0"/>
            </a:lvl1pPr>
          </a:lstStyle>
          <a:p>
            <a:r>
              <a:rPr lang="da-DK" dirty="0" err="1"/>
              <a:t>Kapitel-overskrift</a:t>
            </a:r>
            <a:endParaRPr lang="da-DK" dirty="0"/>
          </a:p>
        </p:txBody>
      </p:sp>
    </p:spTree>
    <p:extLst>
      <p:ext uri="{BB962C8B-B14F-4D97-AF65-F5344CB8AC3E}">
        <p14:creationId xmlns:p14="http://schemas.microsoft.com/office/powerpoint/2010/main" val="14631201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Billede-1_bl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ktangel 2"/>
          <p:cNvSpPr/>
          <p:nvPr userDrawn="1"/>
        </p:nvSpPr>
        <p:spPr>
          <a:xfrm>
            <a:off x="0" y="1"/>
            <a:ext cx="9144000" cy="5143500"/>
          </a:xfrm>
          <a:prstGeom prst="rect">
            <a:avLst/>
          </a:prstGeom>
          <a:solidFill>
            <a:srgbClr val="CDDEF3">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1" name="Bille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1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9"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3"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4112312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Billede-3_bl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Rektangel 15"/>
          <p:cNvSpPr/>
          <p:nvPr userDrawn="1"/>
        </p:nvSpPr>
        <p:spPr>
          <a:xfrm>
            <a:off x="0" y="1"/>
            <a:ext cx="9144000" cy="5143500"/>
          </a:xfrm>
          <a:prstGeom prst="rect">
            <a:avLst/>
          </a:prstGeom>
          <a:solidFill>
            <a:srgbClr val="CDDEF3">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10" name="Billede 9"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792" y="2247714"/>
            <a:ext cx="1202540" cy="411516"/>
          </a:xfrm>
          <a:prstGeom prst="rect">
            <a:avLst/>
          </a:prstGeom>
        </p:spPr>
      </p:pic>
      <p:pic>
        <p:nvPicPr>
          <p:cNvPr id="11" name="Billed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47664" y="-20799"/>
            <a:ext cx="1079086" cy="5185097"/>
          </a:xfrm>
          <a:prstGeom prst="rect">
            <a:avLst/>
          </a:prstGeom>
        </p:spPr>
      </p:pic>
      <p:sp>
        <p:nvSpPr>
          <p:cNvPr id="8" name="Titel 1"/>
          <p:cNvSpPr>
            <a:spLocks noGrp="1"/>
          </p:cNvSpPr>
          <p:nvPr>
            <p:ph type="title" hasCustomPrompt="1"/>
          </p:nvPr>
        </p:nvSpPr>
        <p:spPr>
          <a:xfrm>
            <a:off x="3005826" y="2139702"/>
            <a:ext cx="5400601" cy="567063"/>
          </a:xfrm>
        </p:spPr>
        <p:txBody>
          <a:bodyPr anchor="b"/>
          <a:lstStyle>
            <a:lvl1pPr>
              <a:defRPr sz="2850" b="0"/>
            </a:lvl1pPr>
          </a:lstStyle>
          <a:p>
            <a:r>
              <a:rPr lang="da-DK" dirty="0"/>
              <a:t>Titel</a:t>
            </a:r>
          </a:p>
        </p:txBody>
      </p:sp>
      <p:sp>
        <p:nvSpPr>
          <p:cNvPr id="13" name="Pladsholder til tekst 12"/>
          <p:cNvSpPr>
            <a:spLocks noGrp="1"/>
          </p:cNvSpPr>
          <p:nvPr>
            <p:ph type="body" sz="quarter" idx="13" hasCustomPrompt="1"/>
          </p:nvPr>
        </p:nvSpPr>
        <p:spPr>
          <a:xfrm>
            <a:off x="3005826" y="2841780"/>
            <a:ext cx="5400601" cy="391560"/>
          </a:xfrm>
          <a:prstGeom prst="rect">
            <a:avLst/>
          </a:prstGeom>
        </p:spPr>
        <p:txBody>
          <a:bodyPr lIns="0" tIns="0" rIns="0" bIns="0">
            <a:noAutofit/>
          </a:bodyPr>
          <a:lstStyle>
            <a:lvl1pPr marL="0" indent="0">
              <a:buNone/>
              <a:defRPr sz="1350" b="1" baseline="0">
                <a:solidFill>
                  <a:schemeClr val="bg1"/>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3005826" y="3476334"/>
            <a:ext cx="5400601" cy="391560"/>
          </a:xfrm>
          <a:prstGeom prst="rect">
            <a:avLst/>
          </a:prstGeom>
        </p:spPr>
        <p:txBody>
          <a:bodyPr lIns="0" tIns="0" rIns="0" bIns="0">
            <a:noAutofit/>
          </a:bodyPr>
          <a:lstStyle>
            <a:lvl1pPr marL="0" indent="0">
              <a:buNone/>
              <a:defRPr sz="1050" b="1" i="1">
                <a:solidFill>
                  <a:schemeClr val="tx2"/>
                </a:solidFill>
              </a:defRPr>
            </a:lvl1pPr>
            <a:lvl2pPr marL="134996" indent="0">
              <a:buNone/>
              <a:defRPr sz="1500" b="1">
                <a:solidFill>
                  <a:schemeClr val="bg1"/>
                </a:solidFill>
              </a:defRPr>
            </a:lvl2pPr>
            <a:lvl3pPr marL="269993" indent="0">
              <a:buNone/>
              <a:defRPr sz="1500" b="1">
                <a:solidFill>
                  <a:schemeClr val="bg1"/>
                </a:solidFill>
              </a:defRPr>
            </a:lvl3pPr>
            <a:lvl4pPr marL="404990" indent="0">
              <a:buNone/>
              <a:defRPr sz="1500" b="1">
                <a:solidFill>
                  <a:schemeClr val="bg1"/>
                </a:solidFill>
              </a:defRPr>
            </a:lvl4pPr>
            <a:lvl5pPr marL="539987" indent="0">
              <a:buNone/>
              <a:defRPr sz="1500" b="1">
                <a:solidFill>
                  <a:schemeClr val="bg1"/>
                </a:solidFill>
              </a:defRPr>
            </a:lvl5pPr>
          </a:lstStyle>
          <a:p>
            <a:pPr lvl="0"/>
            <a:r>
              <a:rPr lang="da-DK" dirty="0"/>
              <a:t>Dato</a:t>
            </a:r>
          </a:p>
        </p:txBody>
      </p:sp>
      <p:sp>
        <p:nvSpPr>
          <p:cNvPr id="18" name="Pladsholder til tekst 5" descr="Socialstyrelsens pay-off" title="Socialstyrelsens pay-off"/>
          <p:cNvSpPr>
            <a:spLocks noGrp="1"/>
          </p:cNvSpPr>
          <p:nvPr>
            <p:ph type="body" sz="quarter" idx="15"/>
          </p:nvPr>
        </p:nvSpPr>
        <p:spPr>
          <a:xfrm>
            <a:off x="3005825" y="4569920"/>
            <a:ext cx="1741500" cy="224100"/>
          </a:xfrm>
          <a:prstGeom prst="rect">
            <a:avLst/>
          </a:prstGeom>
          <a:blipFill>
            <a:blip r:embed="rId5" cstate="email">
              <a:extLst>
                <a:ext uri="{28A0092B-C50C-407E-A947-70E740481C1C}">
                  <a14:useLocalDpi xmlns:a14="http://schemas.microsoft.com/office/drawing/2010/main"/>
                </a:ext>
              </a:extLst>
            </a:blip>
            <a:stretch>
              <a:fillRect/>
            </a:stretch>
          </a:blipFill>
        </p:spPr>
        <p:txBody>
          <a:bodyPr tIns="1260000"/>
          <a:lstStyle>
            <a:lvl1pPr marL="0" indent="0">
              <a:buNone/>
              <a:defRPr sz="100">
                <a:solidFill>
                  <a:schemeClr val="bg1"/>
                </a:solidFill>
              </a:defRPr>
            </a:lvl1pPr>
          </a:lstStyle>
          <a:p>
            <a:pPr lvl="0"/>
            <a:r>
              <a:rPr lang="da-DK"/>
              <a:t>Rediger typografien i masterens</a:t>
            </a:r>
          </a:p>
        </p:txBody>
      </p:sp>
      <p:pic>
        <p:nvPicPr>
          <p:cNvPr id="12" name="Billede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21550" y="2268000"/>
            <a:ext cx="1512169" cy="421761"/>
          </a:xfrm>
          <a:prstGeom prst="rect">
            <a:avLst/>
          </a:prstGeom>
        </p:spPr>
      </p:pic>
    </p:spTree>
    <p:extLst>
      <p:ext uri="{BB962C8B-B14F-4D97-AF65-F5344CB8AC3E}">
        <p14:creationId xmlns:p14="http://schemas.microsoft.com/office/powerpoint/2010/main" val="4120305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6236BEAF-C74D-4E50-ACD7-561D5761E76E}" type="slidenum">
              <a:rPr lang="fi-FI"/>
              <a:pPr>
                <a:defRPr/>
              </a:pPr>
              <a:t>‹#›</a:t>
            </a:fld>
            <a:endParaRPr lang="fi-FI"/>
          </a:p>
        </p:txBody>
      </p:sp>
    </p:spTree>
    <p:extLst>
      <p:ext uri="{BB962C8B-B14F-4D97-AF65-F5344CB8AC3E}">
        <p14:creationId xmlns:p14="http://schemas.microsoft.com/office/powerpoint/2010/main" val="957769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01BE"/>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E93E47D0-DA2B-493B-85A1-12CFA9A4D57B}" type="slidenum">
              <a:rPr lang="fi-FI"/>
              <a:pPr>
                <a:defRPr/>
              </a:pPr>
              <a:t>‹#›</a:t>
            </a:fld>
            <a:endParaRPr lang="fi-FI"/>
          </a:p>
        </p:txBody>
      </p:sp>
    </p:spTree>
    <p:extLst>
      <p:ext uri="{BB962C8B-B14F-4D97-AF65-F5344CB8AC3E}">
        <p14:creationId xmlns:p14="http://schemas.microsoft.com/office/powerpoint/2010/main" val="1461861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EBE32BFC-7E9D-4DCD-9C2C-C1AA3FFFB1B8}" type="slidenum">
              <a:rPr lang="fi-FI"/>
              <a:pPr>
                <a:defRPr/>
              </a:pPr>
              <a:t>‹#›</a:t>
            </a:fld>
            <a:endParaRPr lang="fi-FI"/>
          </a:p>
        </p:txBody>
      </p:sp>
    </p:spTree>
    <p:extLst>
      <p:ext uri="{BB962C8B-B14F-4D97-AF65-F5344CB8AC3E}">
        <p14:creationId xmlns:p14="http://schemas.microsoft.com/office/powerpoint/2010/main" val="3629660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rgbClr val="9FC9EB"/>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8B5AE140-6DF7-4EA6-9F69-0E07747F541B}" type="slidenum">
              <a:rPr lang="fi-FI"/>
              <a:pPr>
                <a:defRPr/>
              </a:pPr>
              <a:t>‹#›</a:t>
            </a:fld>
            <a:endParaRPr lang="fi-FI"/>
          </a:p>
        </p:txBody>
      </p:sp>
    </p:spTree>
    <p:extLst>
      <p:ext uri="{BB962C8B-B14F-4D97-AF65-F5344CB8AC3E}">
        <p14:creationId xmlns:p14="http://schemas.microsoft.com/office/powerpoint/2010/main" val="195922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ctrTitle"/>
          </p:nvPr>
        </p:nvSpPr>
        <p:spPr bwMode="white">
          <a:xfrm>
            <a:off x="621508" y="841772"/>
            <a:ext cx="5607843" cy="1790700"/>
          </a:xfrm>
        </p:spPr>
        <p:txBody>
          <a:bodyPr anchor="b">
            <a:normAutofit/>
          </a:bodyPr>
          <a:lstStyle>
            <a:lvl1pPr algn="l">
              <a:lnSpc>
                <a:spcPct val="85000"/>
              </a:lnSpc>
              <a:defRPr sz="33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621508" y="2701528"/>
            <a:ext cx="5607843"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18" name="Päivämäärän paikkamerkki 3"/>
          <p:cNvSpPr>
            <a:spLocks noGrp="1"/>
          </p:cNvSpPr>
          <p:nvPr>
            <p:ph type="dt" sz="half" idx="10"/>
          </p:nvPr>
        </p:nvSpPr>
        <p:spPr>
          <a:xfrm>
            <a:off x="6823568" y="4617248"/>
            <a:ext cx="1963245" cy="135000"/>
          </a:xfrm>
        </p:spPr>
        <p:txBody>
          <a:bodyPr/>
          <a:lstStyle/>
          <a:p>
            <a:r>
              <a:rPr lang="fi-FI"/>
              <a:t>20.1.2016</a:t>
            </a:r>
            <a:endParaRPr lang="fi-FI" dirty="0"/>
          </a:p>
        </p:txBody>
      </p:sp>
      <p:sp>
        <p:nvSpPr>
          <p:cNvPr id="19" name="Alatunnisteen paikkamerkki 4"/>
          <p:cNvSpPr>
            <a:spLocks noGrp="1"/>
          </p:cNvSpPr>
          <p:nvPr>
            <p:ph type="ftr" sz="quarter" idx="11"/>
          </p:nvPr>
        </p:nvSpPr>
        <p:spPr>
          <a:xfrm>
            <a:off x="6823568" y="4756551"/>
            <a:ext cx="1963245" cy="135000"/>
          </a:xfrm>
        </p:spPr>
        <p:txBody>
          <a:bodyPr/>
          <a:lstStyle/>
          <a:p>
            <a:endParaRPr lang="fi-FI"/>
          </a:p>
        </p:txBody>
      </p:sp>
      <p:sp>
        <p:nvSpPr>
          <p:cNvPr id="20" name="Dian numeron paikkamerkki 5"/>
          <p:cNvSpPr>
            <a:spLocks noGrp="1"/>
          </p:cNvSpPr>
          <p:nvPr>
            <p:ph type="sldNum" sz="quarter" idx="12"/>
          </p:nvPr>
        </p:nvSpPr>
        <p:spPr>
          <a:xfrm>
            <a:off x="7879556" y="4895854"/>
            <a:ext cx="907257" cy="135000"/>
          </a:xfrm>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2426709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349251" y="4666521"/>
            <a:ext cx="603250" cy="280162"/>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64788" y="342900"/>
            <a:ext cx="7996136" cy="385215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r>
              <a:rPr lang="fi-FI"/>
              <a:t>23.5.2018</a:t>
            </a:r>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City Executive Office</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95DC7FD-4844-4196-A1E6-0DA8C416035C}" type="slidenum">
              <a:rPr lang="fi-FI"/>
              <a:pPr>
                <a:defRPr/>
              </a:pPr>
              <a:t>‹#›</a:t>
            </a:fld>
            <a:endParaRPr lang="fi-FI"/>
          </a:p>
        </p:txBody>
      </p:sp>
    </p:spTree>
    <p:extLst>
      <p:ext uri="{BB962C8B-B14F-4D97-AF65-F5344CB8AC3E}">
        <p14:creationId xmlns:p14="http://schemas.microsoft.com/office/powerpoint/2010/main" val="3333881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lvl1pPr>
              <a:defRPr/>
            </a:lvl1pPr>
          </a:lstStyle>
          <a:p>
            <a:pPr>
              <a:defRPr/>
            </a:pPr>
            <a:r>
              <a:rPr lang="fi-FI"/>
              <a:t>23.5.2018</a:t>
            </a:r>
            <a:endParaRPr lang="fi-FI" dirty="0"/>
          </a:p>
        </p:txBody>
      </p:sp>
      <p:sp>
        <p:nvSpPr>
          <p:cNvPr id="5" name="Alatunnisteen paikkamerkki 4"/>
          <p:cNvSpPr>
            <a:spLocks noGrp="1"/>
          </p:cNvSpPr>
          <p:nvPr>
            <p:ph type="ftr" sz="quarter" idx="11"/>
          </p:nvPr>
        </p:nvSpPr>
        <p:spPr/>
        <p:txBody>
          <a:bodyPr/>
          <a:lstStyle>
            <a:lvl1pPr>
              <a:defRPr/>
            </a:lvl1pPr>
          </a:lstStyle>
          <a:p>
            <a:pPr>
              <a:defRPr/>
            </a:pPr>
            <a:r>
              <a:rPr lang="fi-FI"/>
              <a:t>City Executive Office</a:t>
            </a:r>
            <a:endParaRPr lang="fi-FI" dirty="0"/>
          </a:p>
        </p:txBody>
      </p:sp>
      <p:sp>
        <p:nvSpPr>
          <p:cNvPr id="6" name="Dian numeron paikkamerkki 5"/>
          <p:cNvSpPr>
            <a:spLocks noGrp="1"/>
          </p:cNvSpPr>
          <p:nvPr>
            <p:ph type="sldNum" sz="quarter" idx="12"/>
          </p:nvPr>
        </p:nvSpPr>
        <p:spPr/>
        <p:txBody>
          <a:bodyPr/>
          <a:lstStyle>
            <a:lvl1pPr>
              <a:defRPr/>
            </a:lvl1pPr>
          </a:lstStyle>
          <a:p>
            <a:pPr>
              <a:defRPr/>
            </a:pPr>
            <a:fld id="{636680AB-CB2C-4656-ACA8-B880AB46F354}" type="slidenum">
              <a:rPr lang="fi-FI"/>
              <a:pPr>
                <a:defRPr/>
              </a:pPr>
              <a:t>‹#›</a:t>
            </a:fld>
            <a:endParaRPr lang="fi-FI" dirty="0"/>
          </a:p>
        </p:txBody>
      </p:sp>
    </p:spTree>
    <p:extLst>
      <p:ext uri="{BB962C8B-B14F-4D97-AF65-F5344CB8AC3E}">
        <p14:creationId xmlns:p14="http://schemas.microsoft.com/office/powerpoint/2010/main" val="4216761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p:cNvSpPr>
            <a:spLocks noChangeAspect="1"/>
          </p:cNvSpPr>
          <p:nvPr/>
        </p:nvSpPr>
        <p:spPr bwMode="auto">
          <a:xfrm>
            <a:off x="8264129" y="0"/>
            <a:ext cx="891778" cy="5143500"/>
          </a:xfrm>
          <a:custGeom>
            <a:avLst/>
            <a:gdLst>
              <a:gd name="T0" fmla="*/ 107277 w 2460"/>
              <a:gd name="T1" fmla="*/ 0 h 14300"/>
              <a:gd name="T2" fmla="*/ 0 w 2460"/>
              <a:gd name="T3" fmla="*/ 340023 h 14300"/>
              <a:gd name="T4" fmla="*/ 115492 w 2460"/>
              <a:gd name="T5" fmla="*/ 771645 h 14300"/>
              <a:gd name="T6" fmla="*/ 0 w 2460"/>
              <a:gd name="T7" fmla="*/ 1203267 h 14300"/>
              <a:gd name="T8" fmla="*/ 115492 w 2460"/>
              <a:gd name="T9" fmla="*/ 1634890 h 14300"/>
              <a:gd name="T10" fmla="*/ 0 w 2460"/>
              <a:gd name="T11" fmla="*/ 2066032 h 14300"/>
              <a:gd name="T12" fmla="*/ 115492 w 2460"/>
              <a:gd name="T13" fmla="*/ 2497655 h 14300"/>
              <a:gd name="T14" fmla="*/ 115492 w 2460"/>
              <a:gd name="T15" fmla="*/ 2519716 h 14300"/>
              <a:gd name="T16" fmla="*/ 0 w 2460"/>
              <a:gd name="T17" fmla="*/ 2951338 h 14300"/>
              <a:gd name="T18" fmla="*/ 115492 w 2460"/>
              <a:gd name="T19" fmla="*/ 3382481 h 14300"/>
              <a:gd name="T20" fmla="*/ 0 w 2460"/>
              <a:gd name="T21" fmla="*/ 3814103 h 14300"/>
              <a:gd name="T22" fmla="*/ 115492 w 2460"/>
              <a:gd name="T23" fmla="*/ 4245725 h 14300"/>
              <a:gd name="T24" fmla="*/ 0 w 2460"/>
              <a:gd name="T25" fmla="*/ 4676868 h 14300"/>
              <a:gd name="T26" fmla="*/ 115492 w 2460"/>
              <a:gd name="T27" fmla="*/ 5108491 h 14300"/>
              <a:gd name="T28" fmla="*/ 0 w 2460"/>
              <a:gd name="T29" fmla="*/ 5540113 h 14300"/>
              <a:gd name="T30" fmla="*/ 115492 w 2460"/>
              <a:gd name="T31" fmla="*/ 5971256 h 14300"/>
              <a:gd name="T32" fmla="*/ 0 w 2460"/>
              <a:gd name="T33" fmla="*/ 6402878 h 14300"/>
              <a:gd name="T34" fmla="*/ 115492 w 2460"/>
              <a:gd name="T35" fmla="*/ 6834501 h 14300"/>
              <a:gd name="T36" fmla="*/ 115009 w 2460"/>
              <a:gd name="T37" fmla="*/ 6858000 h 14300"/>
              <a:gd name="T38" fmla="*/ 1188749 w 2460"/>
              <a:gd name="T39" fmla="*/ 6858000 h 14300"/>
              <a:gd name="T40" fmla="*/ 1188749 w 2460"/>
              <a:gd name="T41" fmla="*/ 0 h 14300"/>
              <a:gd name="T42" fmla="*/ 107277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F8DADF48-F68A-4833-990F-C4AEDF073A5A}" type="slidenum">
              <a:rPr lang="fi-FI"/>
              <a:pPr>
                <a:defRPr/>
              </a:pPr>
              <a:t>‹#›</a:t>
            </a:fld>
            <a:endParaRPr lang="fi-FI"/>
          </a:p>
        </p:txBody>
      </p:sp>
    </p:spTree>
    <p:extLst>
      <p:ext uri="{BB962C8B-B14F-4D97-AF65-F5344CB8AC3E}">
        <p14:creationId xmlns:p14="http://schemas.microsoft.com/office/powerpoint/2010/main" val="1954847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4" name="Freeform 9"/>
          <p:cNvSpPr>
            <a:spLocks noChangeAspect="1"/>
          </p:cNvSpPr>
          <p:nvPr/>
        </p:nvSpPr>
        <p:spPr bwMode="auto">
          <a:xfrm>
            <a:off x="8308182" y="0"/>
            <a:ext cx="834629" cy="5143500"/>
          </a:xfrm>
          <a:custGeom>
            <a:avLst/>
            <a:gdLst>
              <a:gd name="T0" fmla="*/ 30426 w 2304"/>
              <a:gd name="T1" fmla="*/ 0 h 14300"/>
              <a:gd name="T2" fmla="*/ 18352 w 2304"/>
              <a:gd name="T3" fmla="*/ 11990 h 14300"/>
              <a:gd name="T4" fmla="*/ 286395 w 2304"/>
              <a:gd name="T5" fmla="*/ 276718 h 14300"/>
              <a:gd name="T6" fmla="*/ 18352 w 2304"/>
              <a:gd name="T7" fmla="*/ 540967 h 14300"/>
              <a:gd name="T8" fmla="*/ 268042 w 2304"/>
              <a:gd name="T9" fmla="*/ 787951 h 14300"/>
              <a:gd name="T10" fmla="*/ 0 w 2304"/>
              <a:gd name="T11" fmla="*/ 1052199 h 14300"/>
              <a:gd name="T12" fmla="*/ 268042 w 2304"/>
              <a:gd name="T13" fmla="*/ 1316928 h 14300"/>
              <a:gd name="T14" fmla="*/ 0 w 2304"/>
              <a:gd name="T15" fmla="*/ 1581656 h 14300"/>
              <a:gd name="T16" fmla="*/ 268042 w 2304"/>
              <a:gd name="T17" fmla="*/ 1846385 h 14300"/>
              <a:gd name="T18" fmla="*/ 0 w 2304"/>
              <a:gd name="T19" fmla="*/ 2111113 h 14300"/>
              <a:gd name="T20" fmla="*/ 268042 w 2304"/>
              <a:gd name="T21" fmla="*/ 2375841 h 14300"/>
              <a:gd name="T22" fmla="*/ 0 w 2304"/>
              <a:gd name="T23" fmla="*/ 2640570 h 14300"/>
              <a:gd name="T24" fmla="*/ 268042 w 2304"/>
              <a:gd name="T25" fmla="*/ 2905298 h 14300"/>
              <a:gd name="T26" fmla="*/ 0 w 2304"/>
              <a:gd name="T27" fmla="*/ 3170027 h 14300"/>
              <a:gd name="T28" fmla="*/ 281082 w 2304"/>
              <a:gd name="T29" fmla="*/ 3447704 h 14300"/>
              <a:gd name="T30" fmla="*/ 18352 w 2304"/>
              <a:gd name="T31" fmla="*/ 3706677 h 14300"/>
              <a:gd name="T32" fmla="*/ 286395 w 2304"/>
              <a:gd name="T33" fmla="*/ 3971405 h 14300"/>
              <a:gd name="T34" fmla="*/ 18352 w 2304"/>
              <a:gd name="T35" fmla="*/ 4236134 h 14300"/>
              <a:gd name="T36" fmla="*/ 286395 w 2304"/>
              <a:gd name="T37" fmla="*/ 4500862 h 14300"/>
              <a:gd name="T38" fmla="*/ 18352 w 2304"/>
              <a:gd name="T39" fmla="*/ 4765591 h 14300"/>
              <a:gd name="T40" fmla="*/ 286395 w 2304"/>
              <a:gd name="T41" fmla="*/ 5030319 h 14300"/>
              <a:gd name="T42" fmla="*/ 18352 w 2304"/>
              <a:gd name="T43" fmla="*/ 5295047 h 14300"/>
              <a:gd name="T44" fmla="*/ 268042 w 2304"/>
              <a:gd name="T45" fmla="*/ 5541552 h 14300"/>
              <a:gd name="T46" fmla="*/ 0 w 2304"/>
              <a:gd name="T47" fmla="*/ 5806280 h 14300"/>
              <a:gd name="T48" fmla="*/ 268042 w 2304"/>
              <a:gd name="T49" fmla="*/ 6071009 h 14300"/>
              <a:gd name="T50" fmla="*/ 0 w 2304"/>
              <a:gd name="T51" fmla="*/ 6335737 h 14300"/>
              <a:gd name="T52" fmla="*/ 268042 w 2304"/>
              <a:gd name="T53" fmla="*/ 6600465 h 14300"/>
              <a:gd name="T54" fmla="*/ 7244 w 2304"/>
              <a:gd name="T55" fmla="*/ 6858000 h 14300"/>
              <a:gd name="T56" fmla="*/ 1112737 w 2304"/>
              <a:gd name="T57" fmla="*/ 6858000 h 14300"/>
              <a:gd name="T58" fmla="*/ 1112737 w 2304"/>
              <a:gd name="T59" fmla="*/ 0 h 14300"/>
              <a:gd name="T60" fmla="*/ 30426 w 2304"/>
              <a:gd name="T61" fmla="*/ 0 h 14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675EEC30-5BFC-46B3-A7AE-00FAFC414996}" type="slidenum">
              <a:rPr lang="fi-FI"/>
              <a:pPr>
                <a:defRPr/>
              </a:pPr>
              <a:t>‹#›</a:t>
            </a:fld>
            <a:endParaRPr lang="fi-FI"/>
          </a:p>
        </p:txBody>
      </p:sp>
    </p:spTree>
    <p:extLst>
      <p:ext uri="{BB962C8B-B14F-4D97-AF65-F5344CB8AC3E}">
        <p14:creationId xmlns:p14="http://schemas.microsoft.com/office/powerpoint/2010/main" val="2811631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p:cNvSpPr>
            <a:spLocks noChangeAspect="1"/>
          </p:cNvSpPr>
          <p:nvPr/>
        </p:nvSpPr>
        <p:spPr bwMode="auto">
          <a:xfrm>
            <a:off x="8223648" y="0"/>
            <a:ext cx="921544" cy="5143500"/>
          </a:xfrm>
          <a:custGeom>
            <a:avLst/>
            <a:gdLst>
              <a:gd name="T0" fmla="*/ 0 w 2539"/>
              <a:gd name="T1" fmla="*/ 4225103 h 14300"/>
              <a:gd name="T2" fmla="*/ 0 w 2539"/>
              <a:gd name="T3" fmla="*/ 4225103 h 14300"/>
              <a:gd name="T4" fmla="*/ 174239 w 2539"/>
              <a:gd name="T5" fmla="*/ 4488393 h 14300"/>
              <a:gd name="T6" fmla="*/ 0 w 2539"/>
              <a:gd name="T7" fmla="*/ 4751683 h 14300"/>
              <a:gd name="T8" fmla="*/ 0 w 2539"/>
              <a:gd name="T9" fmla="*/ 4752642 h 14300"/>
              <a:gd name="T10" fmla="*/ 0 w 2539"/>
              <a:gd name="T11" fmla="*/ 4753122 h 14300"/>
              <a:gd name="T12" fmla="*/ 174239 w 2539"/>
              <a:gd name="T13" fmla="*/ 5016411 h 14300"/>
              <a:gd name="T14" fmla="*/ 0 w 2539"/>
              <a:gd name="T15" fmla="*/ 5279701 h 14300"/>
              <a:gd name="T16" fmla="*/ 0 w 2539"/>
              <a:gd name="T17" fmla="*/ 5279701 h 14300"/>
              <a:gd name="T18" fmla="*/ 0 w 2539"/>
              <a:gd name="T19" fmla="*/ 5281140 h 14300"/>
              <a:gd name="T20" fmla="*/ 175691 w 2539"/>
              <a:gd name="T21" fmla="*/ 5544909 h 14300"/>
              <a:gd name="T22" fmla="*/ 0 w 2539"/>
              <a:gd name="T23" fmla="*/ 5809158 h 14300"/>
              <a:gd name="T24" fmla="*/ 175691 w 2539"/>
              <a:gd name="T25" fmla="*/ 6072927 h 14300"/>
              <a:gd name="T26" fmla="*/ 0 w 2539"/>
              <a:gd name="T27" fmla="*/ 6337176 h 14300"/>
              <a:gd name="T28" fmla="*/ 175691 w 2539"/>
              <a:gd name="T29" fmla="*/ 6600945 h 14300"/>
              <a:gd name="T30" fmla="*/ 0 w 2539"/>
              <a:gd name="T31" fmla="*/ 6858000 h 14300"/>
              <a:gd name="T32" fmla="*/ 1228866 w 2539"/>
              <a:gd name="T33" fmla="*/ 6858000 h 14300"/>
              <a:gd name="T34" fmla="*/ 1228866 w 2539"/>
              <a:gd name="T35" fmla="*/ 0 h 14300"/>
              <a:gd name="T36" fmla="*/ 0 w 2539"/>
              <a:gd name="T37" fmla="*/ 0 h 14300"/>
              <a:gd name="T38" fmla="*/ 175691 w 2539"/>
              <a:gd name="T39" fmla="*/ 264249 h 14300"/>
              <a:gd name="T40" fmla="*/ 0 w 2539"/>
              <a:gd name="T41" fmla="*/ 528018 h 14300"/>
              <a:gd name="T42" fmla="*/ 175691 w 2539"/>
              <a:gd name="T43" fmla="*/ 791787 h 14300"/>
              <a:gd name="T44" fmla="*/ 0 w 2539"/>
              <a:gd name="T45" fmla="*/ 1056036 h 14300"/>
              <a:gd name="T46" fmla="*/ 175691 w 2539"/>
              <a:gd name="T47" fmla="*/ 1319805 h 14300"/>
              <a:gd name="T48" fmla="*/ 0 w 2539"/>
              <a:gd name="T49" fmla="*/ 1584054 h 14300"/>
              <a:gd name="T50" fmla="*/ 175691 w 2539"/>
              <a:gd name="T51" fmla="*/ 1847823 h 14300"/>
              <a:gd name="T52" fmla="*/ 0 w 2539"/>
              <a:gd name="T53" fmla="*/ 2112072 h 14300"/>
              <a:gd name="T54" fmla="*/ 175691 w 2539"/>
              <a:gd name="T55" fmla="*/ 2375841 h 14300"/>
              <a:gd name="T56" fmla="*/ 0 w 2539"/>
              <a:gd name="T57" fmla="*/ 2640090 h 14300"/>
              <a:gd name="T58" fmla="*/ 175691 w 2539"/>
              <a:gd name="T59" fmla="*/ 2903859 h 14300"/>
              <a:gd name="T60" fmla="*/ 0 w 2539"/>
              <a:gd name="T61" fmla="*/ 3168108 h 14300"/>
              <a:gd name="T62" fmla="*/ 175691 w 2539"/>
              <a:gd name="T63" fmla="*/ 3431877 h 14300"/>
              <a:gd name="T64" fmla="*/ 0 w 2539"/>
              <a:gd name="T65" fmla="*/ 3695647 h 14300"/>
              <a:gd name="T66" fmla="*/ 175691 w 2539"/>
              <a:gd name="T67" fmla="*/ 3959896 h 14300"/>
              <a:gd name="T68" fmla="*/ 0 w 2539"/>
              <a:gd name="T69" fmla="*/ 4223665 h 14300"/>
              <a:gd name="T70" fmla="*/ 0 w 2539"/>
              <a:gd name="T71" fmla="*/ 4225103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01972A35-D5CA-427A-95FA-F8C540E9585C}" type="slidenum">
              <a:rPr lang="fi-FI"/>
              <a:pPr>
                <a:defRPr/>
              </a:pPr>
              <a:t>‹#›</a:t>
            </a:fld>
            <a:endParaRPr lang="fi-FI"/>
          </a:p>
        </p:txBody>
      </p:sp>
    </p:spTree>
    <p:extLst>
      <p:ext uri="{BB962C8B-B14F-4D97-AF65-F5344CB8AC3E}">
        <p14:creationId xmlns:p14="http://schemas.microsoft.com/office/powerpoint/2010/main" val="2253194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p:cNvSpPr>
            <a:spLocks noChangeAspect="1"/>
          </p:cNvSpPr>
          <p:nvPr/>
        </p:nvSpPr>
        <p:spPr bwMode="auto">
          <a:xfrm>
            <a:off x="8165307" y="0"/>
            <a:ext cx="978694" cy="5143500"/>
          </a:xfrm>
          <a:custGeom>
            <a:avLst/>
            <a:gdLst>
              <a:gd name="T0" fmla="*/ 0 w 2700"/>
              <a:gd name="T1" fmla="*/ 16306 h 14300"/>
              <a:gd name="T2" fmla="*/ 212647 w 2700"/>
              <a:gd name="T3" fmla="*/ 144354 h 14300"/>
              <a:gd name="T4" fmla="*/ 212647 w 2700"/>
              <a:gd name="T5" fmla="*/ 290626 h 14300"/>
              <a:gd name="T6" fmla="*/ 0 w 2700"/>
              <a:gd name="T7" fmla="*/ 418674 h 14300"/>
              <a:gd name="T8" fmla="*/ 212647 w 2700"/>
              <a:gd name="T9" fmla="*/ 546722 h 14300"/>
              <a:gd name="T10" fmla="*/ 212647 w 2700"/>
              <a:gd name="T11" fmla="*/ 692994 h 14300"/>
              <a:gd name="T12" fmla="*/ 0 w 2700"/>
              <a:gd name="T13" fmla="*/ 820083 h 14300"/>
              <a:gd name="T14" fmla="*/ 212647 w 2700"/>
              <a:gd name="T15" fmla="*/ 948130 h 14300"/>
              <a:gd name="T16" fmla="*/ 212647 w 2700"/>
              <a:gd name="T17" fmla="*/ 1094403 h 14300"/>
              <a:gd name="T18" fmla="*/ 0 w 2700"/>
              <a:gd name="T19" fmla="*/ 1221971 h 14300"/>
              <a:gd name="T20" fmla="*/ 212647 w 2700"/>
              <a:gd name="T21" fmla="*/ 1350019 h 14300"/>
              <a:gd name="T22" fmla="*/ 212647 w 2700"/>
              <a:gd name="T23" fmla="*/ 1496291 h 14300"/>
              <a:gd name="T24" fmla="*/ 0 w 2700"/>
              <a:gd name="T25" fmla="*/ 1624339 h 14300"/>
              <a:gd name="T26" fmla="*/ 212647 w 2700"/>
              <a:gd name="T27" fmla="*/ 1752387 h 14300"/>
              <a:gd name="T28" fmla="*/ 212647 w 2700"/>
              <a:gd name="T29" fmla="*/ 1898659 h 14300"/>
              <a:gd name="T30" fmla="*/ 0 w 2700"/>
              <a:gd name="T31" fmla="*/ 2026707 h 14300"/>
              <a:gd name="T32" fmla="*/ 212647 w 2700"/>
              <a:gd name="T33" fmla="*/ 2154755 h 14300"/>
              <a:gd name="T34" fmla="*/ 212647 w 2700"/>
              <a:gd name="T35" fmla="*/ 2301027 h 14300"/>
              <a:gd name="T36" fmla="*/ 0 w 2700"/>
              <a:gd name="T37" fmla="*/ 2429554 h 14300"/>
              <a:gd name="T38" fmla="*/ 212647 w 2700"/>
              <a:gd name="T39" fmla="*/ 2557602 h 14300"/>
              <a:gd name="T40" fmla="*/ 212647 w 2700"/>
              <a:gd name="T41" fmla="*/ 2703874 h 14300"/>
              <a:gd name="T42" fmla="*/ 0 w 2700"/>
              <a:gd name="T43" fmla="*/ 2831443 h 14300"/>
              <a:gd name="T44" fmla="*/ 212647 w 2700"/>
              <a:gd name="T45" fmla="*/ 2959970 h 14300"/>
              <a:gd name="T46" fmla="*/ 212647 w 2700"/>
              <a:gd name="T47" fmla="*/ 3105763 h 14300"/>
              <a:gd name="T48" fmla="*/ 0 w 2700"/>
              <a:gd name="T49" fmla="*/ 3232852 h 14300"/>
              <a:gd name="T50" fmla="*/ 212647 w 2700"/>
              <a:gd name="T51" fmla="*/ 3360900 h 14300"/>
              <a:gd name="T52" fmla="*/ 212647 w 2700"/>
              <a:gd name="T53" fmla="*/ 3507172 h 14300"/>
              <a:gd name="T54" fmla="*/ 0 w 2700"/>
              <a:gd name="T55" fmla="*/ 3635220 h 14300"/>
              <a:gd name="T56" fmla="*/ 212647 w 2700"/>
              <a:gd name="T57" fmla="*/ 3763268 h 14300"/>
              <a:gd name="T58" fmla="*/ 212647 w 2700"/>
              <a:gd name="T59" fmla="*/ 3909540 h 14300"/>
              <a:gd name="T60" fmla="*/ 0 w 2700"/>
              <a:gd name="T61" fmla="*/ 4037588 h 14300"/>
              <a:gd name="T62" fmla="*/ 212647 w 2700"/>
              <a:gd name="T63" fmla="*/ 4165636 h 14300"/>
              <a:gd name="T64" fmla="*/ 212647 w 2700"/>
              <a:gd name="T65" fmla="*/ 4311908 h 14300"/>
              <a:gd name="T66" fmla="*/ 0 w 2700"/>
              <a:gd name="T67" fmla="*/ 4439476 h 14300"/>
              <a:gd name="T68" fmla="*/ 212647 w 2700"/>
              <a:gd name="T69" fmla="*/ 4568003 h 14300"/>
              <a:gd name="T70" fmla="*/ 262425 w 2700"/>
              <a:gd name="T71" fmla="*/ 4655287 h 14300"/>
              <a:gd name="T72" fmla="*/ 44463 w 2700"/>
              <a:gd name="T73" fmla="*/ 4785733 h 14300"/>
              <a:gd name="T74" fmla="*/ 48812 w 2700"/>
              <a:gd name="T75" fmla="*/ 4928648 h 14300"/>
              <a:gd name="T76" fmla="*/ 262425 w 2700"/>
              <a:gd name="T77" fmla="*/ 5058135 h 14300"/>
              <a:gd name="T78" fmla="*/ 46396 w 2700"/>
              <a:gd name="T79" fmla="*/ 5187621 h 14300"/>
              <a:gd name="T80" fmla="*/ 48812 w 2700"/>
              <a:gd name="T81" fmla="*/ 5331016 h 14300"/>
              <a:gd name="T82" fmla="*/ 262425 w 2700"/>
              <a:gd name="T83" fmla="*/ 5460023 h 14300"/>
              <a:gd name="T84" fmla="*/ 46396 w 2700"/>
              <a:gd name="T85" fmla="*/ 5589510 h 14300"/>
              <a:gd name="T86" fmla="*/ 48812 w 2700"/>
              <a:gd name="T87" fmla="*/ 5732425 h 14300"/>
              <a:gd name="T88" fmla="*/ 262425 w 2700"/>
              <a:gd name="T89" fmla="*/ 5861432 h 14300"/>
              <a:gd name="T90" fmla="*/ 46396 w 2700"/>
              <a:gd name="T91" fmla="*/ 5991398 h 14300"/>
              <a:gd name="T92" fmla="*/ 48812 w 2700"/>
              <a:gd name="T93" fmla="*/ 6134793 h 14300"/>
              <a:gd name="T94" fmla="*/ 262425 w 2700"/>
              <a:gd name="T95" fmla="*/ 6263800 h 14300"/>
              <a:gd name="T96" fmla="*/ 46396 w 2700"/>
              <a:gd name="T97" fmla="*/ 6393287 h 14300"/>
              <a:gd name="T98" fmla="*/ 48812 w 2700"/>
              <a:gd name="T99" fmla="*/ 6537161 h 14300"/>
              <a:gd name="T100" fmla="*/ 262425 w 2700"/>
              <a:gd name="T101" fmla="*/ 6666168 h 14300"/>
              <a:gd name="T102" fmla="*/ 46396 w 2700"/>
              <a:gd name="T103" fmla="*/ 6795655 h 14300"/>
              <a:gd name="T104" fmla="*/ 1304878 w 2700"/>
              <a:gd name="T105" fmla="*/ 6858000 h 14300"/>
              <a:gd name="T106" fmla="*/ 1450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6A3CB203-0F92-4C76-A4AB-B72569CDA1BC}" type="slidenum">
              <a:rPr lang="fi-FI"/>
              <a:pPr>
                <a:defRPr/>
              </a:pPr>
              <a:t>‹#›</a:t>
            </a:fld>
            <a:endParaRPr lang="fi-FI"/>
          </a:p>
        </p:txBody>
      </p:sp>
    </p:spTree>
    <p:extLst>
      <p:ext uri="{BB962C8B-B14F-4D97-AF65-F5344CB8AC3E}">
        <p14:creationId xmlns:p14="http://schemas.microsoft.com/office/powerpoint/2010/main" val="1617183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p:cNvSpPr>
            <a:spLocks noChangeAspect="1"/>
          </p:cNvSpPr>
          <p:nvPr/>
        </p:nvSpPr>
        <p:spPr bwMode="auto">
          <a:xfrm>
            <a:off x="8177213" y="0"/>
            <a:ext cx="967979" cy="5143500"/>
          </a:xfrm>
          <a:custGeom>
            <a:avLst/>
            <a:gdLst>
              <a:gd name="T0" fmla="*/ 175739 w 2658"/>
              <a:gd name="T1" fmla="*/ 0 h 14271"/>
              <a:gd name="T2" fmla="*/ 0 w 2658"/>
              <a:gd name="T3" fmla="*/ 263825 h 14271"/>
              <a:gd name="T4" fmla="*/ 175739 w 2658"/>
              <a:gd name="T5" fmla="*/ 527649 h 14271"/>
              <a:gd name="T6" fmla="*/ 0 w 2658"/>
              <a:gd name="T7" fmla="*/ 791474 h 14271"/>
              <a:gd name="T8" fmla="*/ 175739 w 2658"/>
              <a:gd name="T9" fmla="*/ 1055299 h 14271"/>
              <a:gd name="T10" fmla="*/ 0 w 2658"/>
              <a:gd name="T11" fmla="*/ 1319123 h 14271"/>
              <a:gd name="T12" fmla="*/ 175739 w 2658"/>
              <a:gd name="T13" fmla="*/ 1582468 h 14271"/>
              <a:gd name="T14" fmla="*/ 0 w 2658"/>
              <a:gd name="T15" fmla="*/ 1846292 h 14271"/>
              <a:gd name="T16" fmla="*/ 175739 w 2658"/>
              <a:gd name="T17" fmla="*/ 2110117 h 14271"/>
              <a:gd name="T18" fmla="*/ 0 w 2658"/>
              <a:gd name="T19" fmla="*/ 2373942 h 14271"/>
              <a:gd name="T20" fmla="*/ 175739 w 2658"/>
              <a:gd name="T21" fmla="*/ 2637766 h 14271"/>
              <a:gd name="T22" fmla="*/ 0 w 2658"/>
              <a:gd name="T23" fmla="*/ 2901591 h 14271"/>
              <a:gd name="T24" fmla="*/ 175739 w 2658"/>
              <a:gd name="T25" fmla="*/ 3165416 h 14271"/>
              <a:gd name="T26" fmla="*/ 0 w 2658"/>
              <a:gd name="T27" fmla="*/ 3429240 h 14271"/>
              <a:gd name="T28" fmla="*/ 175739 w 2658"/>
              <a:gd name="T29" fmla="*/ 3693065 h 14271"/>
              <a:gd name="T30" fmla="*/ 0 w 2658"/>
              <a:gd name="T31" fmla="*/ 3956890 h 14271"/>
              <a:gd name="T32" fmla="*/ 175739 w 2658"/>
              <a:gd name="T33" fmla="*/ 4220234 h 14271"/>
              <a:gd name="T34" fmla="*/ 0 w 2658"/>
              <a:gd name="T35" fmla="*/ 4484058 h 14271"/>
              <a:gd name="T36" fmla="*/ 175739 w 2658"/>
              <a:gd name="T37" fmla="*/ 4747883 h 14271"/>
              <a:gd name="T38" fmla="*/ 0 w 2658"/>
              <a:gd name="T39" fmla="*/ 5011708 h 14271"/>
              <a:gd name="T40" fmla="*/ 175739 w 2658"/>
              <a:gd name="T41" fmla="*/ 5275532 h 14271"/>
              <a:gd name="T42" fmla="*/ 0 w 2658"/>
              <a:gd name="T43" fmla="*/ 5539357 h 14271"/>
              <a:gd name="T44" fmla="*/ 175739 w 2658"/>
              <a:gd name="T45" fmla="*/ 5803182 h 14271"/>
              <a:gd name="T46" fmla="*/ 0 w 2658"/>
              <a:gd name="T47" fmla="*/ 6067007 h 14271"/>
              <a:gd name="T48" fmla="*/ 175739 w 2658"/>
              <a:gd name="T49" fmla="*/ 6330831 h 14271"/>
              <a:gd name="T50" fmla="*/ 0 w 2658"/>
              <a:gd name="T51" fmla="*/ 6594175 h 14271"/>
              <a:gd name="T52" fmla="*/ 175739 w 2658"/>
              <a:gd name="T53" fmla="*/ 6858000 h 14271"/>
              <a:gd name="T54" fmla="*/ 1290370 w 2658"/>
              <a:gd name="T55" fmla="*/ 6858000 h 14271"/>
              <a:gd name="T56" fmla="*/ 1290370 w 2658"/>
              <a:gd name="T57" fmla="*/ 481 h 14271"/>
              <a:gd name="T58" fmla="*/ 17573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r>
              <a:rPr lang="fi-FI"/>
              <a:t>23.5.2018</a:t>
            </a:r>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p>
        </p:txBody>
      </p:sp>
      <p:sp>
        <p:nvSpPr>
          <p:cNvPr id="7" name="Dian numeron paikkamerkki 5"/>
          <p:cNvSpPr>
            <a:spLocks noGrp="1"/>
          </p:cNvSpPr>
          <p:nvPr>
            <p:ph type="sldNum" sz="quarter" idx="12"/>
          </p:nvPr>
        </p:nvSpPr>
        <p:spPr/>
        <p:txBody>
          <a:bodyPr/>
          <a:lstStyle>
            <a:lvl1pPr>
              <a:defRPr/>
            </a:lvl1pPr>
          </a:lstStyle>
          <a:p>
            <a:pPr>
              <a:defRPr/>
            </a:pPr>
            <a:fld id="{8938C649-569B-4C05-B595-4239DDF6ADD0}" type="slidenum">
              <a:rPr lang="fi-FI"/>
              <a:pPr>
                <a:defRPr/>
              </a:pPr>
              <a:t>‹#›</a:t>
            </a:fld>
            <a:endParaRPr lang="fi-FI"/>
          </a:p>
        </p:txBody>
      </p:sp>
    </p:spTree>
    <p:extLst>
      <p:ext uri="{BB962C8B-B14F-4D97-AF65-F5344CB8AC3E}">
        <p14:creationId xmlns:p14="http://schemas.microsoft.com/office/powerpoint/2010/main" val="1352748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342900" y="896400"/>
            <a:ext cx="4023000" cy="373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4629150" y="896400"/>
            <a:ext cx="4023000" cy="373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t>23.5.2018</a:t>
            </a:r>
            <a:endParaRPr lang="fi-FI" dirty="0"/>
          </a:p>
        </p:txBody>
      </p:sp>
      <p:sp>
        <p:nvSpPr>
          <p:cNvPr id="6" name="Alatunnisteen paikkamerkki 4"/>
          <p:cNvSpPr>
            <a:spLocks noGrp="1"/>
          </p:cNvSpPr>
          <p:nvPr>
            <p:ph type="ftr" sz="quarter" idx="11"/>
          </p:nvPr>
        </p:nvSpPr>
        <p:spPr/>
        <p:txBody>
          <a:bodyPr/>
          <a:lstStyle>
            <a:lvl1pPr>
              <a:defRPr/>
            </a:lvl1pPr>
          </a:lstStyle>
          <a:p>
            <a:pPr>
              <a:defRPr/>
            </a:pPr>
            <a:r>
              <a:rPr lang="fi-FI"/>
              <a:t>City Executive Office</a:t>
            </a:r>
            <a:endParaRPr lang="fi-FI" dirty="0"/>
          </a:p>
        </p:txBody>
      </p:sp>
      <p:sp>
        <p:nvSpPr>
          <p:cNvPr id="7" name="Dian numeron paikkamerkki 5"/>
          <p:cNvSpPr>
            <a:spLocks noGrp="1"/>
          </p:cNvSpPr>
          <p:nvPr>
            <p:ph type="sldNum" sz="quarter" idx="12"/>
          </p:nvPr>
        </p:nvSpPr>
        <p:spPr/>
        <p:txBody>
          <a:bodyPr/>
          <a:lstStyle>
            <a:lvl1pPr>
              <a:defRPr/>
            </a:lvl1pPr>
          </a:lstStyle>
          <a:p>
            <a:pPr>
              <a:defRPr/>
            </a:pPr>
            <a:fld id="{07254C73-8E32-4E16-B2BB-5D9C0D2509BE}" type="slidenum">
              <a:rPr lang="fi-FI"/>
              <a:pPr>
                <a:defRPr/>
              </a:pPr>
              <a:t>‹#›</a:t>
            </a:fld>
            <a:endParaRPr lang="fi-FI" dirty="0"/>
          </a:p>
        </p:txBody>
      </p:sp>
    </p:spTree>
    <p:extLst>
      <p:ext uri="{BB962C8B-B14F-4D97-AF65-F5344CB8AC3E}">
        <p14:creationId xmlns:p14="http://schemas.microsoft.com/office/powerpoint/2010/main" val="1316860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342900" y="1451854"/>
            <a:ext cx="4023000" cy="3181346"/>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4629150" y="1451854"/>
            <a:ext cx="4023000" cy="3181346"/>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Tekstin paikkamerkki 9"/>
          <p:cNvSpPr>
            <a:spLocks noGrp="1"/>
          </p:cNvSpPr>
          <p:nvPr>
            <p:ph type="body" sz="quarter" idx="13"/>
          </p:nvPr>
        </p:nvSpPr>
        <p:spPr>
          <a:xfrm>
            <a:off x="342901" y="1166839"/>
            <a:ext cx="4023122" cy="306902"/>
          </a:xfrm>
        </p:spPr>
        <p:txBody>
          <a:bodyPr/>
          <a:lstStyle>
            <a:lvl1pPr marL="0" indent="0">
              <a:buNone/>
              <a:defRPr>
                <a:latin typeface="Arial Black" panose="020B0A04020102020204" pitchFamily="34" charset="0"/>
              </a:defRPr>
            </a:lvl1pPr>
          </a:lstStyle>
          <a:p>
            <a:pPr lvl="0"/>
            <a:r>
              <a:rPr lang="fi-FI"/>
              <a:t>Muokkaa tekstin perustyylejä</a:t>
            </a:r>
          </a:p>
        </p:txBody>
      </p:sp>
      <p:sp>
        <p:nvSpPr>
          <p:cNvPr id="11" name="Tekstin paikkamerkki 9"/>
          <p:cNvSpPr>
            <a:spLocks noGrp="1"/>
          </p:cNvSpPr>
          <p:nvPr>
            <p:ph type="body" sz="quarter" idx="14"/>
          </p:nvPr>
        </p:nvSpPr>
        <p:spPr>
          <a:xfrm>
            <a:off x="4630501" y="1166839"/>
            <a:ext cx="4023122" cy="306902"/>
          </a:xfrm>
        </p:spPr>
        <p:txBody>
          <a:bodyPr/>
          <a:lstStyle>
            <a:lvl1pPr marL="0" indent="0">
              <a:buNone/>
              <a:defRPr>
                <a:latin typeface="Arial Black" panose="020B0A04020102020204" pitchFamily="34" charset="0"/>
              </a:defRPr>
            </a:lvl1pPr>
          </a:lstStyle>
          <a:p>
            <a:pPr lvl="0"/>
            <a:r>
              <a:rPr lang="fi-FI"/>
              <a:t>Muokkaa tekstin perustyylejä</a:t>
            </a:r>
          </a:p>
        </p:txBody>
      </p:sp>
      <p:sp>
        <p:nvSpPr>
          <p:cNvPr id="7" name="Päivämäärän paikkamerkki 3"/>
          <p:cNvSpPr>
            <a:spLocks noGrp="1"/>
          </p:cNvSpPr>
          <p:nvPr>
            <p:ph type="dt" sz="half" idx="15"/>
          </p:nvPr>
        </p:nvSpPr>
        <p:spPr/>
        <p:txBody>
          <a:bodyPr/>
          <a:lstStyle>
            <a:lvl1pPr>
              <a:defRPr/>
            </a:lvl1pPr>
          </a:lstStyle>
          <a:p>
            <a:pPr>
              <a:defRPr/>
            </a:pPr>
            <a:r>
              <a:rPr lang="fi-FI"/>
              <a:t>23.5.2018</a:t>
            </a:r>
            <a:endParaRPr lang="fi-FI" dirty="0"/>
          </a:p>
        </p:txBody>
      </p:sp>
      <p:sp>
        <p:nvSpPr>
          <p:cNvPr id="8" name="Alatunnisteen paikkamerkki 4"/>
          <p:cNvSpPr>
            <a:spLocks noGrp="1"/>
          </p:cNvSpPr>
          <p:nvPr>
            <p:ph type="ftr" sz="quarter" idx="16"/>
          </p:nvPr>
        </p:nvSpPr>
        <p:spPr/>
        <p:txBody>
          <a:bodyPr/>
          <a:lstStyle>
            <a:lvl1pPr>
              <a:defRPr/>
            </a:lvl1pPr>
          </a:lstStyle>
          <a:p>
            <a:pPr>
              <a:defRPr/>
            </a:pPr>
            <a:r>
              <a:rPr lang="fi-FI"/>
              <a:t>City Executive Office</a:t>
            </a:r>
            <a:endParaRPr lang="fi-FI" dirty="0"/>
          </a:p>
        </p:txBody>
      </p:sp>
      <p:sp>
        <p:nvSpPr>
          <p:cNvPr id="9" name="Dian numeron paikkamerkki 5"/>
          <p:cNvSpPr>
            <a:spLocks noGrp="1"/>
          </p:cNvSpPr>
          <p:nvPr>
            <p:ph type="sldNum" sz="quarter" idx="17"/>
          </p:nvPr>
        </p:nvSpPr>
        <p:spPr/>
        <p:txBody>
          <a:bodyPr/>
          <a:lstStyle>
            <a:lvl1pPr>
              <a:defRPr/>
            </a:lvl1pPr>
          </a:lstStyle>
          <a:p>
            <a:pPr>
              <a:defRPr/>
            </a:pPr>
            <a:fld id="{068B7F0F-C921-43F6-B506-51447772CDC3}" type="slidenum">
              <a:rPr lang="fi-FI"/>
              <a:pPr>
                <a:defRPr/>
              </a:pPr>
              <a:t>‹#›</a:t>
            </a:fld>
            <a:endParaRPr lang="fi-FI" dirty="0"/>
          </a:p>
        </p:txBody>
      </p:sp>
    </p:spTree>
    <p:extLst>
      <p:ext uri="{BB962C8B-B14F-4D97-AF65-F5344CB8AC3E}">
        <p14:creationId xmlns:p14="http://schemas.microsoft.com/office/powerpoint/2010/main" val="2210923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342900" y="306423"/>
            <a:ext cx="4778714" cy="590711"/>
          </a:xfrm>
        </p:spPr>
        <p:txBody>
          <a:bodyPr/>
          <a:lstStyle/>
          <a:p>
            <a:r>
              <a:rPr lang="fi-FI"/>
              <a:t>Muokkaa perustyyl. napsautt.</a:t>
            </a:r>
            <a:endParaRPr lang="fi-FI" dirty="0"/>
          </a:p>
        </p:txBody>
      </p:sp>
      <p:sp>
        <p:nvSpPr>
          <p:cNvPr id="3" name="Sisällön paikkamerkki 2"/>
          <p:cNvSpPr>
            <a:spLocks noGrp="1"/>
          </p:cNvSpPr>
          <p:nvPr>
            <p:ph sz="half" idx="1"/>
          </p:nvPr>
        </p:nvSpPr>
        <p:spPr>
          <a:xfrm>
            <a:off x="342900" y="896400"/>
            <a:ext cx="4778714" cy="373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9"/>
          <p:cNvSpPr>
            <a:spLocks noGrp="1"/>
          </p:cNvSpPr>
          <p:nvPr>
            <p:ph type="pic" sz="quarter" idx="13"/>
          </p:nvPr>
        </p:nvSpPr>
        <p:spPr>
          <a:xfrm>
            <a:off x="5348288" y="0"/>
            <a:ext cx="3795713" cy="51435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5" name="Päivämäärän paikkamerkki 3"/>
          <p:cNvSpPr>
            <a:spLocks noGrp="1"/>
          </p:cNvSpPr>
          <p:nvPr>
            <p:ph type="dt" sz="half" idx="14"/>
          </p:nvPr>
        </p:nvSpPr>
        <p:spPr/>
        <p:txBody>
          <a:bodyPr/>
          <a:lstStyle>
            <a:lvl1pPr>
              <a:defRPr/>
            </a:lvl1pPr>
          </a:lstStyle>
          <a:p>
            <a:pPr>
              <a:defRPr/>
            </a:pPr>
            <a:r>
              <a:rPr lang="fi-FI"/>
              <a:t>23.5.2018</a:t>
            </a:r>
            <a:endParaRPr lang="fi-FI" dirty="0"/>
          </a:p>
        </p:txBody>
      </p:sp>
      <p:sp>
        <p:nvSpPr>
          <p:cNvPr id="6" name="Alatunnisteen paikkamerkki 4"/>
          <p:cNvSpPr>
            <a:spLocks noGrp="1"/>
          </p:cNvSpPr>
          <p:nvPr>
            <p:ph type="ftr" sz="quarter" idx="15"/>
          </p:nvPr>
        </p:nvSpPr>
        <p:spPr/>
        <p:txBody>
          <a:bodyPr/>
          <a:lstStyle>
            <a:lvl1pPr>
              <a:defRPr/>
            </a:lvl1pPr>
          </a:lstStyle>
          <a:p>
            <a:pPr>
              <a:defRPr/>
            </a:pPr>
            <a:r>
              <a:rPr lang="fi-FI"/>
              <a:t>City Executive Office</a:t>
            </a:r>
            <a:endParaRPr lang="fi-FI" dirty="0"/>
          </a:p>
        </p:txBody>
      </p:sp>
      <p:sp>
        <p:nvSpPr>
          <p:cNvPr id="7" name="Dian numeron paikkamerkki 5"/>
          <p:cNvSpPr>
            <a:spLocks noGrp="1"/>
          </p:cNvSpPr>
          <p:nvPr>
            <p:ph type="sldNum" sz="quarter" idx="16"/>
          </p:nvPr>
        </p:nvSpPr>
        <p:spPr/>
        <p:txBody>
          <a:bodyPr/>
          <a:lstStyle>
            <a:lvl1pPr>
              <a:defRPr/>
            </a:lvl1pPr>
          </a:lstStyle>
          <a:p>
            <a:pPr>
              <a:defRPr/>
            </a:pPr>
            <a:fld id="{A8025F69-156C-4F1A-BBE0-81494DC869E0}" type="slidenum">
              <a:rPr lang="fi-FI"/>
              <a:pPr>
                <a:defRPr/>
              </a:pPr>
              <a:t>‹#›</a:t>
            </a:fld>
            <a:endParaRPr lang="fi-FI" dirty="0"/>
          </a:p>
        </p:txBody>
      </p:sp>
    </p:spTree>
    <p:extLst>
      <p:ext uri="{BB962C8B-B14F-4D97-AF65-F5344CB8AC3E}">
        <p14:creationId xmlns:p14="http://schemas.microsoft.com/office/powerpoint/2010/main" val="271827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Otsikkodia">
    <p:bg>
      <p:bgPr>
        <a:solidFill>
          <a:schemeClr val="bg1"/>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ctrTitle"/>
          </p:nvPr>
        </p:nvSpPr>
        <p:spPr bwMode="white">
          <a:xfrm>
            <a:off x="621508" y="841772"/>
            <a:ext cx="5607843" cy="1790700"/>
          </a:xfrm>
        </p:spPr>
        <p:txBody>
          <a:bodyPr anchor="b">
            <a:normAutofit/>
          </a:bodyPr>
          <a:lstStyle>
            <a:lvl1pPr algn="l">
              <a:lnSpc>
                <a:spcPct val="85000"/>
              </a:lnSpc>
              <a:defRPr sz="3300">
                <a:solidFill>
                  <a:schemeClr val="bg1"/>
                </a:solidFill>
              </a:defRPr>
            </a:lvl1pPr>
          </a:lstStyle>
          <a:p>
            <a:r>
              <a:rPr lang="fi-FI"/>
              <a:t>Muokkaa perustyyl. napsautt.</a:t>
            </a:r>
            <a:endParaRPr lang="fi-FI" dirty="0"/>
          </a:p>
        </p:txBody>
      </p:sp>
      <p:sp>
        <p:nvSpPr>
          <p:cNvPr id="3" name="Alaotsikko 2"/>
          <p:cNvSpPr>
            <a:spLocks noGrp="1"/>
          </p:cNvSpPr>
          <p:nvPr>
            <p:ph type="subTitle" idx="1"/>
          </p:nvPr>
        </p:nvSpPr>
        <p:spPr bwMode="white">
          <a:xfrm>
            <a:off x="621508" y="2701528"/>
            <a:ext cx="5607843"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18" name="Päivämäärän paikkamerkki 3"/>
          <p:cNvSpPr>
            <a:spLocks noGrp="1"/>
          </p:cNvSpPr>
          <p:nvPr>
            <p:ph type="dt" sz="half" idx="10"/>
          </p:nvPr>
        </p:nvSpPr>
        <p:spPr bwMode="white">
          <a:xfrm>
            <a:off x="6823568" y="4617248"/>
            <a:ext cx="1963245" cy="135000"/>
          </a:xfrm>
        </p:spPr>
        <p:txBody>
          <a:bodyPr/>
          <a:lstStyle>
            <a:lvl1pPr>
              <a:defRPr>
                <a:solidFill>
                  <a:schemeClr val="bg1"/>
                </a:solidFill>
              </a:defRPr>
            </a:lvl1pPr>
          </a:lstStyle>
          <a:p>
            <a:r>
              <a:rPr lang="fi-FI"/>
              <a:t>20.1.2016</a:t>
            </a:r>
            <a:endParaRPr lang="fi-FI" dirty="0"/>
          </a:p>
        </p:txBody>
      </p:sp>
      <p:sp>
        <p:nvSpPr>
          <p:cNvPr id="19" name="Alatunnisteen paikkamerkki 4"/>
          <p:cNvSpPr>
            <a:spLocks noGrp="1"/>
          </p:cNvSpPr>
          <p:nvPr>
            <p:ph type="ftr" sz="quarter" idx="11"/>
          </p:nvPr>
        </p:nvSpPr>
        <p:spPr bwMode="white">
          <a:xfrm>
            <a:off x="6823568" y="4756551"/>
            <a:ext cx="1963245" cy="135000"/>
          </a:xfrm>
        </p:spPr>
        <p:txBody>
          <a:bodyPr/>
          <a:lstStyle>
            <a:lvl1pPr>
              <a:defRPr>
                <a:solidFill>
                  <a:schemeClr val="bg1"/>
                </a:solidFill>
              </a:defRPr>
            </a:lvl1pPr>
          </a:lstStyle>
          <a:p>
            <a:endParaRPr lang="fi-FI"/>
          </a:p>
        </p:txBody>
      </p:sp>
      <p:sp>
        <p:nvSpPr>
          <p:cNvPr id="20" name="Dian numeron paikkamerkki 5"/>
          <p:cNvSpPr>
            <a:spLocks noGrp="1"/>
          </p:cNvSpPr>
          <p:nvPr>
            <p:ph type="sldNum" sz="quarter" idx="12"/>
          </p:nvPr>
        </p:nvSpPr>
        <p:spPr bwMode="white">
          <a:xfrm>
            <a:off x="7879556" y="4895854"/>
            <a:ext cx="907257" cy="135000"/>
          </a:xfrm>
        </p:spPr>
        <p:txBody>
          <a:bodyPr/>
          <a:lstStyle>
            <a:lvl1pPr>
              <a:defRPr>
                <a:solidFill>
                  <a:schemeClr val="bg1"/>
                </a:solidFill>
              </a:defRPr>
            </a:lvl1pPr>
          </a:lstStyle>
          <a:p>
            <a:fld id="{5A3ADEFC-2778-6B49-9C82-2158FE27C40E}" type="slidenum">
              <a:rPr lang="fi-FI" smtClean="0"/>
              <a:pPr/>
              <a:t>‹#›</a:t>
            </a:fld>
            <a:endParaRPr lang="fi-FI"/>
          </a:p>
        </p:txBody>
      </p:sp>
    </p:spTree>
    <p:extLst>
      <p:ext uri="{BB962C8B-B14F-4D97-AF65-F5344CB8AC3E}">
        <p14:creationId xmlns:p14="http://schemas.microsoft.com/office/powerpoint/2010/main" val="1966983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407148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endParaRPr lang="fi-FI" dirty="0"/>
          </a:p>
        </p:txBody>
      </p:sp>
      <p:sp>
        <p:nvSpPr>
          <p:cNvPr id="4" name="Päivämäärän paikkamerkki 3"/>
          <p:cNvSpPr>
            <a:spLocks noGrp="1"/>
          </p:cNvSpPr>
          <p:nvPr>
            <p:ph type="dt" sz="half" idx="14"/>
          </p:nvPr>
        </p:nvSpPr>
        <p:spPr/>
        <p:txBody>
          <a:bodyPr/>
          <a:lstStyle>
            <a:lvl1pPr>
              <a:defRPr/>
            </a:lvl1pPr>
          </a:lstStyle>
          <a:p>
            <a:pPr>
              <a:defRPr/>
            </a:pPr>
            <a:r>
              <a:rPr lang="fi-FI"/>
              <a:t>23.5.2018</a:t>
            </a:r>
            <a:endParaRPr lang="fi-FI" dirty="0"/>
          </a:p>
        </p:txBody>
      </p:sp>
      <p:sp>
        <p:nvSpPr>
          <p:cNvPr id="5" name="Alatunnisteen paikkamerkki 4"/>
          <p:cNvSpPr>
            <a:spLocks noGrp="1"/>
          </p:cNvSpPr>
          <p:nvPr>
            <p:ph type="ftr" sz="quarter" idx="15"/>
          </p:nvPr>
        </p:nvSpPr>
        <p:spPr/>
        <p:txBody>
          <a:bodyPr/>
          <a:lstStyle>
            <a:lvl1pPr>
              <a:defRPr/>
            </a:lvl1pPr>
          </a:lstStyle>
          <a:p>
            <a:pPr>
              <a:defRPr/>
            </a:pPr>
            <a:r>
              <a:rPr lang="fi-FI"/>
              <a:t>City Executive Office</a:t>
            </a:r>
            <a:endParaRPr lang="fi-FI" dirty="0"/>
          </a:p>
        </p:txBody>
      </p:sp>
      <p:sp>
        <p:nvSpPr>
          <p:cNvPr id="6" name="Dian numeron paikkamerkki 5"/>
          <p:cNvSpPr>
            <a:spLocks noGrp="1"/>
          </p:cNvSpPr>
          <p:nvPr>
            <p:ph type="sldNum" sz="quarter" idx="16"/>
          </p:nvPr>
        </p:nvSpPr>
        <p:spPr/>
        <p:txBody>
          <a:bodyPr/>
          <a:lstStyle>
            <a:lvl1pPr>
              <a:defRPr/>
            </a:lvl1pPr>
          </a:lstStyle>
          <a:p>
            <a:pPr>
              <a:defRPr/>
            </a:pPr>
            <a:fld id="{598DDD3F-2B55-418C-B5EB-74F392B148EC}" type="slidenum">
              <a:rPr lang="fi-FI"/>
              <a:pPr>
                <a:defRPr/>
              </a:pPr>
              <a:t>‹#›</a:t>
            </a:fld>
            <a:endParaRPr lang="fi-FI" dirty="0"/>
          </a:p>
        </p:txBody>
      </p:sp>
    </p:spTree>
    <p:extLst>
      <p:ext uri="{BB962C8B-B14F-4D97-AF65-F5344CB8AC3E}">
        <p14:creationId xmlns:p14="http://schemas.microsoft.com/office/powerpoint/2010/main" val="1213230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90500" y="323850"/>
            <a:ext cx="2762250" cy="3707313"/>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endParaRPr lang="fi-FI" dirty="0"/>
          </a:p>
        </p:txBody>
      </p:sp>
      <p:sp>
        <p:nvSpPr>
          <p:cNvPr id="10" name="Picture Placeholder 7"/>
          <p:cNvSpPr>
            <a:spLocks noGrp="1"/>
          </p:cNvSpPr>
          <p:nvPr>
            <p:ph type="pic" sz="quarter" idx="14"/>
          </p:nvPr>
        </p:nvSpPr>
        <p:spPr>
          <a:xfrm>
            <a:off x="3194050" y="323850"/>
            <a:ext cx="2762250" cy="3707313"/>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5"/>
          </p:nvPr>
        </p:nvSpPr>
        <p:spPr>
          <a:xfrm>
            <a:off x="6203950" y="323850"/>
            <a:ext cx="2762250" cy="3707313"/>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6" name="Päivämäärän paikkamerkki 3"/>
          <p:cNvSpPr>
            <a:spLocks noGrp="1"/>
          </p:cNvSpPr>
          <p:nvPr>
            <p:ph type="dt" sz="half" idx="16"/>
          </p:nvPr>
        </p:nvSpPr>
        <p:spPr/>
        <p:txBody>
          <a:bodyPr/>
          <a:lstStyle>
            <a:lvl1pPr>
              <a:defRPr/>
            </a:lvl1pPr>
          </a:lstStyle>
          <a:p>
            <a:pPr>
              <a:defRPr/>
            </a:pPr>
            <a:r>
              <a:rPr lang="fi-FI"/>
              <a:t>23.5.2018</a:t>
            </a:r>
            <a:endParaRPr lang="fi-FI" dirty="0"/>
          </a:p>
        </p:txBody>
      </p:sp>
      <p:sp>
        <p:nvSpPr>
          <p:cNvPr id="7" name="Alatunnisteen paikkamerkki 4"/>
          <p:cNvSpPr>
            <a:spLocks noGrp="1"/>
          </p:cNvSpPr>
          <p:nvPr>
            <p:ph type="ftr" sz="quarter" idx="17"/>
          </p:nvPr>
        </p:nvSpPr>
        <p:spPr/>
        <p:txBody>
          <a:bodyPr/>
          <a:lstStyle>
            <a:lvl1pPr>
              <a:defRPr/>
            </a:lvl1pPr>
          </a:lstStyle>
          <a:p>
            <a:pPr>
              <a:defRPr/>
            </a:pPr>
            <a:r>
              <a:rPr lang="fi-FI"/>
              <a:t>City Executive Office</a:t>
            </a:r>
            <a:endParaRPr lang="fi-FI" dirty="0"/>
          </a:p>
        </p:txBody>
      </p:sp>
      <p:sp>
        <p:nvSpPr>
          <p:cNvPr id="9" name="Dian numeron paikkamerkki 5"/>
          <p:cNvSpPr>
            <a:spLocks noGrp="1"/>
          </p:cNvSpPr>
          <p:nvPr>
            <p:ph type="sldNum" sz="quarter" idx="18"/>
          </p:nvPr>
        </p:nvSpPr>
        <p:spPr/>
        <p:txBody>
          <a:bodyPr/>
          <a:lstStyle>
            <a:lvl1pPr>
              <a:defRPr/>
            </a:lvl1pPr>
          </a:lstStyle>
          <a:p>
            <a:pPr>
              <a:defRPr/>
            </a:pPr>
            <a:fld id="{F2A9B02D-CD85-42D3-8244-914751425B81}" type="slidenum">
              <a:rPr lang="fi-FI"/>
              <a:pPr>
                <a:defRPr/>
              </a:pPr>
              <a:t>‹#›</a:t>
            </a:fld>
            <a:endParaRPr lang="fi-FI" dirty="0"/>
          </a:p>
        </p:txBody>
      </p:sp>
    </p:spTree>
    <p:extLst>
      <p:ext uri="{BB962C8B-B14F-4D97-AF65-F5344CB8AC3E}">
        <p14:creationId xmlns:p14="http://schemas.microsoft.com/office/powerpoint/2010/main" val="4066175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3034904" cy="407148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dirty="0"/>
          </a:p>
        </p:txBody>
      </p:sp>
      <p:sp>
        <p:nvSpPr>
          <p:cNvPr id="9" name="Picture Placeholder 7"/>
          <p:cNvSpPr>
            <a:spLocks noGrp="1"/>
          </p:cNvSpPr>
          <p:nvPr>
            <p:ph type="pic" sz="quarter" idx="14"/>
          </p:nvPr>
        </p:nvSpPr>
        <p:spPr>
          <a:xfrm>
            <a:off x="6099244" y="0"/>
            <a:ext cx="3044757" cy="407148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3034904" y="0"/>
            <a:ext cx="3064339" cy="4071482"/>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endParaRPr lang="fi-FI" dirty="0"/>
          </a:p>
        </p:txBody>
      </p:sp>
      <p:sp>
        <p:nvSpPr>
          <p:cNvPr id="6" name="Päivämäärän paikkamerkki 3"/>
          <p:cNvSpPr>
            <a:spLocks noGrp="1"/>
          </p:cNvSpPr>
          <p:nvPr>
            <p:ph type="dt" sz="half" idx="16"/>
          </p:nvPr>
        </p:nvSpPr>
        <p:spPr/>
        <p:txBody>
          <a:bodyPr/>
          <a:lstStyle>
            <a:lvl1pPr>
              <a:defRPr/>
            </a:lvl1pPr>
          </a:lstStyle>
          <a:p>
            <a:pPr>
              <a:defRPr/>
            </a:pPr>
            <a:r>
              <a:rPr lang="fi-FI"/>
              <a:t>23.5.2018</a:t>
            </a:r>
            <a:endParaRPr lang="fi-FI" dirty="0"/>
          </a:p>
        </p:txBody>
      </p:sp>
      <p:sp>
        <p:nvSpPr>
          <p:cNvPr id="7" name="Alatunnisteen paikkamerkki 4"/>
          <p:cNvSpPr>
            <a:spLocks noGrp="1"/>
          </p:cNvSpPr>
          <p:nvPr>
            <p:ph type="ftr" sz="quarter" idx="17"/>
          </p:nvPr>
        </p:nvSpPr>
        <p:spPr/>
        <p:txBody>
          <a:bodyPr/>
          <a:lstStyle>
            <a:lvl1pPr>
              <a:defRPr/>
            </a:lvl1pPr>
          </a:lstStyle>
          <a:p>
            <a:pPr>
              <a:defRPr/>
            </a:pPr>
            <a:r>
              <a:rPr lang="fi-FI"/>
              <a:t>City Executive Office</a:t>
            </a:r>
            <a:endParaRPr lang="fi-FI" dirty="0"/>
          </a:p>
        </p:txBody>
      </p:sp>
      <p:sp>
        <p:nvSpPr>
          <p:cNvPr id="10" name="Dian numeron paikkamerkki 5"/>
          <p:cNvSpPr>
            <a:spLocks noGrp="1"/>
          </p:cNvSpPr>
          <p:nvPr>
            <p:ph type="sldNum" sz="quarter" idx="18"/>
          </p:nvPr>
        </p:nvSpPr>
        <p:spPr/>
        <p:txBody>
          <a:bodyPr/>
          <a:lstStyle>
            <a:lvl1pPr>
              <a:defRPr/>
            </a:lvl1pPr>
          </a:lstStyle>
          <a:p>
            <a:pPr>
              <a:defRPr/>
            </a:pPr>
            <a:fld id="{01463799-D3B0-4C90-BFD9-2C013AFCCFE4}" type="slidenum">
              <a:rPr lang="fi-FI"/>
              <a:pPr>
                <a:defRPr/>
              </a:pPr>
              <a:t>‹#›</a:t>
            </a:fld>
            <a:endParaRPr lang="fi-FI" dirty="0"/>
          </a:p>
        </p:txBody>
      </p:sp>
    </p:spTree>
    <p:extLst>
      <p:ext uri="{BB962C8B-B14F-4D97-AF65-F5344CB8AC3E}">
        <p14:creationId xmlns:p14="http://schemas.microsoft.com/office/powerpoint/2010/main" val="3587948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3034904" cy="2035969"/>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6099244" y="1"/>
            <a:ext cx="3044757" cy="2035969"/>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3034904" y="1"/>
            <a:ext cx="3064339" cy="2035969"/>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6"/>
          </p:nvPr>
        </p:nvSpPr>
        <p:spPr>
          <a:xfrm>
            <a:off x="0" y="2035514"/>
            <a:ext cx="3034904" cy="2035969"/>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3" name="Picture Placeholder 7"/>
          <p:cNvSpPr>
            <a:spLocks noGrp="1"/>
          </p:cNvSpPr>
          <p:nvPr>
            <p:ph type="pic" sz="quarter" idx="17"/>
          </p:nvPr>
        </p:nvSpPr>
        <p:spPr>
          <a:xfrm>
            <a:off x="6099244" y="2035514"/>
            <a:ext cx="3044757" cy="2035969"/>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4" name="Picture Placeholder 10"/>
          <p:cNvSpPr>
            <a:spLocks noGrp="1"/>
          </p:cNvSpPr>
          <p:nvPr>
            <p:ph type="pic" sz="quarter" idx="18"/>
          </p:nvPr>
        </p:nvSpPr>
        <p:spPr>
          <a:xfrm>
            <a:off x="3034904" y="2035514"/>
            <a:ext cx="3064339" cy="2035969"/>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endParaRPr lang="fi-FI" dirty="0"/>
          </a:p>
        </p:txBody>
      </p:sp>
      <p:sp>
        <p:nvSpPr>
          <p:cNvPr id="10" name="Päivämäärän paikkamerkki 3"/>
          <p:cNvSpPr>
            <a:spLocks noGrp="1"/>
          </p:cNvSpPr>
          <p:nvPr>
            <p:ph type="dt" sz="half" idx="19"/>
          </p:nvPr>
        </p:nvSpPr>
        <p:spPr/>
        <p:txBody>
          <a:bodyPr/>
          <a:lstStyle>
            <a:lvl1pPr>
              <a:defRPr/>
            </a:lvl1pPr>
          </a:lstStyle>
          <a:p>
            <a:pPr>
              <a:defRPr/>
            </a:pPr>
            <a:r>
              <a:rPr lang="fi-FI"/>
              <a:t>23.5.2018</a:t>
            </a:r>
            <a:endParaRPr lang="fi-FI" dirty="0"/>
          </a:p>
        </p:txBody>
      </p:sp>
      <p:sp>
        <p:nvSpPr>
          <p:cNvPr id="15" name="Alatunnisteen paikkamerkki 4"/>
          <p:cNvSpPr>
            <a:spLocks noGrp="1"/>
          </p:cNvSpPr>
          <p:nvPr>
            <p:ph type="ftr" sz="quarter" idx="20"/>
          </p:nvPr>
        </p:nvSpPr>
        <p:spPr/>
        <p:txBody>
          <a:bodyPr/>
          <a:lstStyle>
            <a:lvl1pPr>
              <a:defRPr/>
            </a:lvl1pPr>
          </a:lstStyle>
          <a:p>
            <a:pPr>
              <a:defRPr/>
            </a:pPr>
            <a:r>
              <a:rPr lang="fi-FI"/>
              <a:t>City Executive Office</a:t>
            </a:r>
            <a:endParaRPr lang="fi-FI" dirty="0"/>
          </a:p>
        </p:txBody>
      </p:sp>
      <p:sp>
        <p:nvSpPr>
          <p:cNvPr id="16" name="Dian numeron paikkamerkki 5"/>
          <p:cNvSpPr>
            <a:spLocks noGrp="1"/>
          </p:cNvSpPr>
          <p:nvPr>
            <p:ph type="sldNum" sz="quarter" idx="21"/>
          </p:nvPr>
        </p:nvSpPr>
        <p:spPr/>
        <p:txBody>
          <a:bodyPr/>
          <a:lstStyle>
            <a:lvl1pPr>
              <a:defRPr/>
            </a:lvl1pPr>
          </a:lstStyle>
          <a:p>
            <a:pPr>
              <a:defRPr/>
            </a:pPr>
            <a:fld id="{4370F4F7-5C05-496F-9325-18CAA89F279D}" type="slidenum">
              <a:rPr lang="fi-FI"/>
              <a:pPr>
                <a:defRPr/>
              </a:pPr>
              <a:t>‹#›</a:t>
            </a:fld>
            <a:endParaRPr lang="fi-FI" dirty="0"/>
          </a:p>
        </p:txBody>
      </p:sp>
    </p:spTree>
    <p:extLst>
      <p:ext uri="{BB962C8B-B14F-4D97-AF65-F5344CB8AC3E}">
        <p14:creationId xmlns:p14="http://schemas.microsoft.com/office/powerpoint/2010/main" val="4136606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1" y="3899298"/>
            <a:ext cx="9145191" cy="1234678"/>
          </a:xfrm>
          <a:custGeom>
            <a:avLst/>
            <a:gdLst>
              <a:gd name="T0" fmla="*/ 12193200 w 25400"/>
              <a:gd name="T1" fmla="*/ 87335 h 3411"/>
              <a:gd name="T2" fmla="*/ 11746276 w 25400"/>
              <a:gd name="T3" fmla="*/ 217131 h 3411"/>
              <a:gd name="T4" fmla="*/ 11704992 w 25400"/>
              <a:gd name="T5" fmla="*/ 217131 h 3411"/>
              <a:gd name="T6" fmla="*/ 10892272 w 25400"/>
              <a:gd name="T7" fmla="*/ 0 h 3411"/>
              <a:gd name="T8" fmla="*/ 10079552 w 25400"/>
              <a:gd name="T9" fmla="*/ 217131 h 3411"/>
              <a:gd name="T10" fmla="*/ 9266832 w 25400"/>
              <a:gd name="T11" fmla="*/ 0 h 3411"/>
              <a:gd name="T12" fmla="*/ 8454112 w 25400"/>
              <a:gd name="T13" fmla="*/ 217131 h 3411"/>
              <a:gd name="T14" fmla="*/ 7641872 w 25400"/>
              <a:gd name="T15" fmla="*/ 0 h 3411"/>
              <a:gd name="T16" fmla="*/ 6829152 w 25400"/>
              <a:gd name="T17" fmla="*/ 217131 h 3411"/>
              <a:gd name="T18" fmla="*/ 6016432 w 25400"/>
              <a:gd name="T19" fmla="*/ 0 h 3411"/>
              <a:gd name="T20" fmla="*/ 5203712 w 25400"/>
              <a:gd name="T21" fmla="*/ 217131 h 3411"/>
              <a:gd name="T22" fmla="*/ 4390992 w 25400"/>
              <a:gd name="T23" fmla="*/ 0 h 3411"/>
              <a:gd name="T24" fmla="*/ 3578272 w 25400"/>
              <a:gd name="T25" fmla="*/ 217131 h 3411"/>
              <a:gd name="T26" fmla="*/ 2765552 w 25400"/>
              <a:gd name="T27" fmla="*/ 0 h 3411"/>
              <a:gd name="T28" fmla="*/ 1952832 w 25400"/>
              <a:gd name="T29" fmla="*/ 217131 h 3411"/>
              <a:gd name="T30" fmla="*/ 1140592 w 25400"/>
              <a:gd name="T31" fmla="*/ 0 h 3411"/>
              <a:gd name="T32" fmla="*/ 327872 w 25400"/>
              <a:gd name="T33" fmla="*/ 217131 h 3411"/>
              <a:gd name="T34" fmla="*/ 0 w 25400"/>
              <a:gd name="T35" fmla="*/ 148614 h 3411"/>
              <a:gd name="T36" fmla="*/ 0 w 25400"/>
              <a:gd name="T37" fmla="*/ 1645854 h 3411"/>
              <a:gd name="T38" fmla="*/ 12193200 w 25400"/>
              <a:gd name="T39" fmla="*/ 1645854 h 3411"/>
              <a:gd name="T40" fmla="*/ 12193200 w 25400"/>
              <a:gd name="T41" fmla="*/ 87335 h 3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4" name="Ryhmä 8"/>
          <p:cNvGrpSpPr>
            <a:grpSpLocks/>
          </p:cNvGrpSpPr>
          <p:nvPr/>
        </p:nvGrpSpPr>
        <p:grpSpPr bwMode="auto">
          <a:xfrm>
            <a:off x="348853" y="4666060"/>
            <a:ext cx="603647" cy="280988"/>
            <a:chOff x="228601" y="704851"/>
            <a:chExt cx="11734800" cy="5449888"/>
          </a:xfrm>
        </p:grpSpPr>
        <p:sp>
          <p:nvSpPr>
            <p:cNvPr id="5"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6"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7"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350"/>
            </a:p>
          </p:txBody>
        </p:sp>
        <p:sp>
          <p:nvSpPr>
            <p:cNvPr id="8"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9"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0"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1"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350"/>
            </a:p>
          </p:txBody>
        </p:sp>
        <p:sp>
          <p:nvSpPr>
            <p:cNvPr id="12"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3"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4"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15"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grpSp>
      <p:sp>
        <p:nvSpPr>
          <p:cNvPr id="2" name="Otsikko 1"/>
          <p:cNvSpPr>
            <a:spLocks noGrp="1"/>
          </p:cNvSpPr>
          <p:nvPr>
            <p:ph type="title"/>
          </p:nvPr>
        </p:nvSpPr>
        <p:spPr>
          <a:xfrm>
            <a:off x="342901" y="4114800"/>
            <a:ext cx="8426585" cy="503163"/>
          </a:xfrm>
        </p:spPr>
        <p:txBody>
          <a:bodyPr anchor="ctr"/>
          <a:lstStyle>
            <a:lvl1pPr algn="ctr">
              <a:defRPr sz="1463" b="0">
                <a:latin typeface="+mn-lt"/>
              </a:defRPr>
            </a:lvl1pPr>
          </a:lstStyle>
          <a:p>
            <a:r>
              <a:rPr lang="fi-FI"/>
              <a:t>Muokkaa perustyyl. napsautt.</a:t>
            </a:r>
            <a:endParaRPr lang="fi-FI" dirty="0"/>
          </a:p>
        </p:txBody>
      </p:sp>
      <p:sp>
        <p:nvSpPr>
          <p:cNvPr id="16" name="Päivämäärän paikkamerkki 2"/>
          <p:cNvSpPr>
            <a:spLocks noGrp="1"/>
          </p:cNvSpPr>
          <p:nvPr>
            <p:ph type="dt" sz="half" idx="10"/>
          </p:nvPr>
        </p:nvSpPr>
        <p:spPr/>
        <p:txBody>
          <a:bodyPr/>
          <a:lstStyle>
            <a:lvl1pPr>
              <a:defRPr/>
            </a:lvl1pPr>
          </a:lstStyle>
          <a:p>
            <a:pPr>
              <a:defRPr/>
            </a:pPr>
            <a:r>
              <a:rPr lang="fi-FI"/>
              <a:t>23.5.2018</a:t>
            </a:r>
          </a:p>
        </p:txBody>
      </p:sp>
      <p:sp>
        <p:nvSpPr>
          <p:cNvPr id="17" name="Alatunnisteen paikkamerkki 3"/>
          <p:cNvSpPr>
            <a:spLocks noGrp="1"/>
          </p:cNvSpPr>
          <p:nvPr>
            <p:ph type="ftr" sz="quarter" idx="11"/>
          </p:nvPr>
        </p:nvSpPr>
        <p:spPr/>
        <p:txBody>
          <a:bodyPr/>
          <a:lstStyle>
            <a:lvl1pPr>
              <a:defRPr/>
            </a:lvl1pPr>
          </a:lstStyle>
          <a:p>
            <a:pPr>
              <a:defRPr/>
            </a:pPr>
            <a:r>
              <a:rPr lang="fi-FI"/>
              <a:t>City Executive Office</a:t>
            </a:r>
          </a:p>
        </p:txBody>
      </p:sp>
      <p:sp>
        <p:nvSpPr>
          <p:cNvPr id="18" name="Dian numeron paikkamerkki 4"/>
          <p:cNvSpPr>
            <a:spLocks noGrp="1"/>
          </p:cNvSpPr>
          <p:nvPr>
            <p:ph type="sldNum" sz="quarter" idx="12"/>
          </p:nvPr>
        </p:nvSpPr>
        <p:spPr/>
        <p:txBody>
          <a:bodyPr/>
          <a:lstStyle>
            <a:lvl1pPr>
              <a:defRPr/>
            </a:lvl1pPr>
          </a:lstStyle>
          <a:p>
            <a:pPr>
              <a:defRPr/>
            </a:pPr>
            <a:fld id="{460A4B44-0BD8-440B-8392-8E5D51143D64}" type="slidenum">
              <a:rPr lang="fi-FI"/>
              <a:pPr>
                <a:defRPr/>
              </a:pPr>
              <a:t>‹#›</a:t>
            </a:fld>
            <a:endParaRPr lang="fi-FI"/>
          </a:p>
        </p:txBody>
      </p:sp>
    </p:spTree>
    <p:extLst>
      <p:ext uri="{BB962C8B-B14F-4D97-AF65-F5344CB8AC3E}">
        <p14:creationId xmlns:p14="http://schemas.microsoft.com/office/powerpoint/2010/main" val="1527947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6536532" y="2538412"/>
            <a:ext cx="2595563" cy="2606279"/>
          </a:xfrm>
          <a:custGeom>
            <a:avLst/>
            <a:gdLst>
              <a:gd name="T0" fmla="*/ 0 w 7208"/>
              <a:gd name="T1" fmla="*/ 3474385 h 7249"/>
              <a:gd name="T2" fmla="*/ 3459636 w 7208"/>
              <a:gd name="T3" fmla="*/ 3474385 h 7249"/>
              <a:gd name="T4" fmla="*/ 3459636 w 7208"/>
              <a:gd name="T5" fmla="*/ 0 h 7249"/>
              <a:gd name="T6" fmla="*/ 3210051 w 7208"/>
              <a:gd name="T7" fmla="*/ 476895 h 7249"/>
              <a:gd name="T8" fmla="*/ 3210051 w 7208"/>
              <a:gd name="T9" fmla="*/ 476895 h 7249"/>
              <a:gd name="T10" fmla="*/ 2482414 w 7208"/>
              <a:gd name="T11" fmla="*/ 898193 h 7249"/>
              <a:gd name="T12" fmla="*/ 2482414 w 7208"/>
              <a:gd name="T13" fmla="*/ 898193 h 7249"/>
              <a:gd name="T14" fmla="*/ 2060519 w 7208"/>
              <a:gd name="T15" fmla="*/ 1624319 h 7249"/>
              <a:gd name="T16" fmla="*/ 2060519 w 7208"/>
              <a:gd name="T17" fmla="*/ 1624319 h 7249"/>
              <a:gd name="T18" fmla="*/ 1333361 w 7208"/>
              <a:gd name="T19" fmla="*/ 2045617 h 7249"/>
              <a:gd name="T20" fmla="*/ 1333361 w 7208"/>
              <a:gd name="T21" fmla="*/ 2045617 h 7249"/>
              <a:gd name="T22" fmla="*/ 911466 w 7208"/>
              <a:gd name="T23" fmla="*/ 2771743 h 7249"/>
              <a:gd name="T24" fmla="*/ 911466 w 7208"/>
              <a:gd name="T25" fmla="*/ 2771743 h 7249"/>
              <a:gd name="T26" fmla="*/ 184309 w 7208"/>
              <a:gd name="T27" fmla="*/ 3193041 h 7249"/>
              <a:gd name="T28" fmla="*/ 184309 w 7208"/>
              <a:gd name="T29" fmla="*/ 3193041 h 7249"/>
              <a:gd name="T30" fmla="*/ 0 w 7208"/>
              <a:gd name="T31" fmla="*/ 347438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4" name="Ryhmä 36"/>
          <p:cNvGrpSpPr/>
          <p:nvPr/>
        </p:nvGrpSpPr>
        <p:grpSpPr bwMode="black">
          <a:xfrm>
            <a:off x="354114" y="4671384"/>
            <a:ext cx="603250" cy="280162"/>
            <a:chOff x="228601" y="704851"/>
            <a:chExt cx="11734800" cy="5449888"/>
          </a:xfrm>
          <a:solidFill>
            <a:schemeClr val="bg1"/>
          </a:solidFill>
        </p:grpSpPr>
        <p:sp>
          <p:nvSpPr>
            <p:cNvPr id="5"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6"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2"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title"/>
          </p:nvPr>
        </p:nvSpPr>
        <p:spPr>
          <a:xfrm>
            <a:off x="7806450" y="4092913"/>
            <a:ext cx="1065178" cy="503163"/>
          </a:xfrm>
        </p:spPr>
        <p:txBody>
          <a:bodyPr anchor="ctr"/>
          <a:lstStyle>
            <a:lvl1pPr algn="ctr">
              <a:defRPr sz="788" b="0">
                <a:latin typeface="+mn-lt"/>
              </a:defRPr>
            </a:lvl1pPr>
          </a:lstStyle>
          <a:p>
            <a:r>
              <a:rPr lang="fi-FI"/>
              <a:t>Muokkaa perustyyl. napsautt.</a:t>
            </a:r>
            <a:endParaRPr lang="fi-FI" dirty="0"/>
          </a:p>
        </p:txBody>
      </p:sp>
    </p:spTree>
    <p:extLst>
      <p:ext uri="{BB962C8B-B14F-4D97-AF65-F5344CB8AC3E}">
        <p14:creationId xmlns:p14="http://schemas.microsoft.com/office/powerpoint/2010/main" val="3255424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9144000" cy="5143500"/>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2130259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r>
              <a:rPr lang="fi-FI"/>
              <a:t>23.5.2018</a:t>
            </a:r>
            <a:endParaRPr lang="fi-FI" dirty="0"/>
          </a:p>
        </p:txBody>
      </p:sp>
      <p:sp>
        <p:nvSpPr>
          <p:cNvPr id="4" name="Alatunnisteen paikkamerkki 4"/>
          <p:cNvSpPr>
            <a:spLocks noGrp="1"/>
          </p:cNvSpPr>
          <p:nvPr>
            <p:ph type="ftr" sz="quarter" idx="11"/>
          </p:nvPr>
        </p:nvSpPr>
        <p:spPr/>
        <p:txBody>
          <a:bodyPr/>
          <a:lstStyle>
            <a:lvl1pPr>
              <a:defRPr/>
            </a:lvl1pPr>
          </a:lstStyle>
          <a:p>
            <a:pPr>
              <a:defRPr/>
            </a:pPr>
            <a:r>
              <a:rPr lang="fi-FI"/>
              <a:t>City Executive Office</a:t>
            </a:r>
            <a:endParaRPr lang="fi-FI" dirty="0"/>
          </a:p>
        </p:txBody>
      </p:sp>
      <p:sp>
        <p:nvSpPr>
          <p:cNvPr id="5" name="Dian numeron paikkamerkki 5"/>
          <p:cNvSpPr>
            <a:spLocks noGrp="1"/>
          </p:cNvSpPr>
          <p:nvPr>
            <p:ph type="sldNum" sz="quarter" idx="12"/>
          </p:nvPr>
        </p:nvSpPr>
        <p:spPr/>
        <p:txBody>
          <a:bodyPr/>
          <a:lstStyle>
            <a:lvl1pPr>
              <a:defRPr/>
            </a:lvl1pPr>
          </a:lstStyle>
          <a:p>
            <a:pPr>
              <a:defRPr/>
            </a:pPr>
            <a:fld id="{5DE0608E-57C9-4105-8BFE-8D610E92F928}" type="slidenum">
              <a:rPr lang="fi-FI"/>
              <a:pPr>
                <a:defRPr/>
              </a:pPr>
              <a:t>‹#›</a:t>
            </a:fld>
            <a:endParaRPr lang="fi-FI" dirty="0"/>
          </a:p>
        </p:txBody>
      </p:sp>
    </p:spTree>
    <p:extLst>
      <p:ext uri="{BB962C8B-B14F-4D97-AF65-F5344CB8AC3E}">
        <p14:creationId xmlns:p14="http://schemas.microsoft.com/office/powerpoint/2010/main" val="980674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r>
              <a:rPr lang="fi-FI"/>
              <a:t>23.5.2018</a:t>
            </a:r>
            <a:endParaRPr lang="fi-FI" dirty="0"/>
          </a:p>
        </p:txBody>
      </p:sp>
      <p:sp>
        <p:nvSpPr>
          <p:cNvPr id="3" name="Alatunnisteen paikkamerkki 4"/>
          <p:cNvSpPr>
            <a:spLocks noGrp="1"/>
          </p:cNvSpPr>
          <p:nvPr>
            <p:ph type="ftr" sz="quarter" idx="11"/>
          </p:nvPr>
        </p:nvSpPr>
        <p:spPr/>
        <p:txBody>
          <a:bodyPr/>
          <a:lstStyle>
            <a:lvl1pPr>
              <a:defRPr/>
            </a:lvl1pPr>
          </a:lstStyle>
          <a:p>
            <a:pPr>
              <a:defRPr/>
            </a:pPr>
            <a:r>
              <a:rPr lang="fi-FI"/>
              <a:t>City Executive Office</a:t>
            </a:r>
            <a:endParaRPr lang="fi-FI" dirty="0"/>
          </a:p>
        </p:txBody>
      </p:sp>
      <p:sp>
        <p:nvSpPr>
          <p:cNvPr id="4" name="Dian numeron paikkamerkki 5"/>
          <p:cNvSpPr>
            <a:spLocks noGrp="1"/>
          </p:cNvSpPr>
          <p:nvPr>
            <p:ph type="sldNum" sz="quarter" idx="12"/>
          </p:nvPr>
        </p:nvSpPr>
        <p:spPr/>
        <p:txBody>
          <a:bodyPr/>
          <a:lstStyle>
            <a:lvl1pPr>
              <a:defRPr/>
            </a:lvl1pPr>
          </a:lstStyle>
          <a:p>
            <a:pPr>
              <a:defRPr/>
            </a:pPr>
            <a:fld id="{A92046E8-B6F8-4790-ACA4-98D4B953E1D9}" type="slidenum">
              <a:rPr lang="fi-FI"/>
              <a:pPr>
                <a:defRPr/>
              </a:pPr>
              <a:t>‹#›</a:t>
            </a:fld>
            <a:endParaRPr lang="fi-FI" dirty="0"/>
          </a:p>
        </p:txBody>
      </p:sp>
    </p:spTree>
    <p:extLst>
      <p:ext uri="{BB962C8B-B14F-4D97-AF65-F5344CB8AC3E}">
        <p14:creationId xmlns:p14="http://schemas.microsoft.com/office/powerpoint/2010/main" val="1873475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7044929" cy="5143500"/>
          </a:xfrm>
          <a:custGeom>
            <a:avLst/>
            <a:gdLst>
              <a:gd name="T0" fmla="*/ 2504148 w 19559"/>
              <a:gd name="T1" fmla="*/ 6858000 h 14300"/>
              <a:gd name="T2" fmla="*/ 2712107 w 19559"/>
              <a:gd name="T3" fmla="*/ 6505508 h 14300"/>
              <a:gd name="T4" fmla="*/ 3439722 w 19559"/>
              <a:gd name="T5" fmla="*/ 6083957 h 14300"/>
              <a:gd name="T6" fmla="*/ 3861883 w 19559"/>
              <a:gd name="T7" fmla="*/ 5357393 h 14300"/>
              <a:gd name="T8" fmla="*/ 4589498 w 19559"/>
              <a:gd name="T9" fmla="*/ 4935842 h 14300"/>
              <a:gd name="T10" fmla="*/ 5011659 w 19559"/>
              <a:gd name="T11" fmla="*/ 4209277 h 14300"/>
              <a:gd name="T12" fmla="*/ 5739754 w 19559"/>
              <a:gd name="T13" fmla="*/ 3787726 h 14300"/>
              <a:gd name="T14" fmla="*/ 6161915 w 19559"/>
              <a:gd name="T15" fmla="*/ 3060682 h 14300"/>
              <a:gd name="T16" fmla="*/ 6889530 w 19559"/>
              <a:gd name="T17" fmla="*/ 2639131 h 14300"/>
              <a:gd name="T18" fmla="*/ 7311690 w 19559"/>
              <a:gd name="T19" fmla="*/ 1912567 h 14300"/>
              <a:gd name="T20" fmla="*/ 8039305 w 19559"/>
              <a:gd name="T21" fmla="*/ 1491016 h 14300"/>
              <a:gd name="T22" fmla="*/ 8461466 w 19559"/>
              <a:gd name="T23" fmla="*/ 764451 h 14300"/>
              <a:gd name="T24" fmla="*/ 9188601 w 19559"/>
              <a:gd name="T25" fmla="*/ 343380 h 14300"/>
              <a:gd name="T26" fmla="*/ 9393678 w 19559"/>
              <a:gd name="T27" fmla="*/ 0 h 14300"/>
              <a:gd name="T28" fmla="*/ 0 w 19559"/>
              <a:gd name="T29" fmla="*/ 0 h 14300"/>
              <a:gd name="T30" fmla="*/ 0 w 19559"/>
              <a:gd name="T31" fmla="*/ 6858000 h 14300"/>
              <a:gd name="T32" fmla="*/ 2504148 w 19559"/>
              <a:gd name="T33" fmla="*/ 685800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2358907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r>
              <a:rPr lang="fi-FI"/>
              <a:t>20.1.2016</a:t>
            </a:r>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539219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9144000" cy="5143500"/>
          </a:xfrm>
          <a:custGeom>
            <a:avLst/>
            <a:gdLst>
              <a:gd name="T0" fmla="*/ 5313600 w 25400"/>
              <a:gd name="T1" fmla="*/ 6858000 h 14300"/>
              <a:gd name="T2" fmla="*/ 5521440 w 25400"/>
              <a:gd name="T3" fmla="*/ 6505508 h 14300"/>
              <a:gd name="T4" fmla="*/ 6248640 w 25400"/>
              <a:gd name="T5" fmla="*/ 6083957 h 14300"/>
              <a:gd name="T6" fmla="*/ 6670560 w 25400"/>
              <a:gd name="T7" fmla="*/ 5357393 h 14300"/>
              <a:gd name="T8" fmla="*/ 7397760 w 25400"/>
              <a:gd name="T9" fmla="*/ 4935842 h 14300"/>
              <a:gd name="T10" fmla="*/ 7819680 w 25400"/>
              <a:gd name="T11" fmla="*/ 4209277 h 14300"/>
              <a:gd name="T12" fmla="*/ 8547360 w 25400"/>
              <a:gd name="T13" fmla="*/ 3787726 h 14300"/>
              <a:gd name="T14" fmla="*/ 8969280 w 25400"/>
              <a:gd name="T15" fmla="*/ 3060682 h 14300"/>
              <a:gd name="T16" fmla="*/ 9696480 w 25400"/>
              <a:gd name="T17" fmla="*/ 2639131 h 14300"/>
              <a:gd name="T18" fmla="*/ 10118400 w 25400"/>
              <a:gd name="T19" fmla="*/ 1912567 h 14300"/>
              <a:gd name="T20" fmla="*/ 10845600 w 25400"/>
              <a:gd name="T21" fmla="*/ 1491016 h 14300"/>
              <a:gd name="T22" fmla="*/ 11267520 w 25400"/>
              <a:gd name="T23" fmla="*/ 764451 h 14300"/>
              <a:gd name="T24" fmla="*/ 11994240 w 25400"/>
              <a:gd name="T25" fmla="*/ 343380 h 14300"/>
              <a:gd name="T26" fmla="*/ 12192000 w 25400"/>
              <a:gd name="T27" fmla="*/ 23020 h 14300"/>
              <a:gd name="T28" fmla="*/ 12192000 w 25400"/>
              <a:gd name="T29" fmla="*/ 0 h 14300"/>
              <a:gd name="T30" fmla="*/ 0 w 25400"/>
              <a:gd name="T31" fmla="*/ 0 h 14300"/>
              <a:gd name="T32" fmla="*/ 0 w 25400"/>
              <a:gd name="T33" fmla="*/ 6858000 h 14300"/>
              <a:gd name="T34" fmla="*/ 5313600 w 25400"/>
              <a:gd name="T35" fmla="*/ 6858000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428567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9144000" cy="2915841"/>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204539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 y="1"/>
            <a:ext cx="9145191" cy="4179094"/>
          </a:xfrm>
          <a:custGeom>
            <a:avLst/>
            <a:gdLst>
              <a:gd name="T0" fmla="*/ 0 w 25400"/>
              <a:gd name="T1" fmla="*/ 4766642 h 11590"/>
              <a:gd name="T2" fmla="*/ 1219320 w 25400"/>
              <a:gd name="T3" fmla="*/ 5572461 h 11590"/>
              <a:gd name="T4" fmla="*/ 2438640 w 25400"/>
              <a:gd name="T5" fmla="*/ 4766642 h 11590"/>
              <a:gd name="T6" fmla="*/ 3657960 w 25400"/>
              <a:gd name="T7" fmla="*/ 5572461 h 11590"/>
              <a:gd name="T8" fmla="*/ 4877280 w 25400"/>
              <a:gd name="T9" fmla="*/ 4766642 h 11590"/>
              <a:gd name="T10" fmla="*/ 6096600 w 25400"/>
              <a:gd name="T11" fmla="*/ 5572461 h 11590"/>
              <a:gd name="T12" fmla="*/ 7315920 w 25400"/>
              <a:gd name="T13" fmla="*/ 4766642 h 11590"/>
              <a:gd name="T14" fmla="*/ 8535240 w 25400"/>
              <a:gd name="T15" fmla="*/ 5572461 h 11590"/>
              <a:gd name="T16" fmla="*/ 9754560 w 25400"/>
              <a:gd name="T17" fmla="*/ 4766642 h 11590"/>
              <a:gd name="T18" fmla="*/ 10973880 w 25400"/>
              <a:gd name="T19" fmla="*/ 5572461 h 11590"/>
              <a:gd name="T20" fmla="*/ 12193200 w 25400"/>
              <a:gd name="T21" fmla="*/ 4766642 h 11590"/>
              <a:gd name="T22" fmla="*/ 12193200 w 25400"/>
              <a:gd name="T23" fmla="*/ 0 h 11590"/>
              <a:gd name="T24" fmla="*/ 0 w 25400"/>
              <a:gd name="T25" fmla="*/ 0 h 11590"/>
              <a:gd name="T26" fmla="*/ 0 w 25400"/>
              <a:gd name="T27" fmla="*/ 4766642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2257302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5479256" cy="5143500"/>
          </a:xfrm>
          <a:custGeom>
            <a:avLst/>
            <a:gdLst>
              <a:gd name="T0" fmla="*/ 7305472 w 15203"/>
              <a:gd name="T1" fmla="*/ 6858000 h 14300"/>
              <a:gd name="T2" fmla="*/ 6736046 w 15203"/>
              <a:gd name="T3" fmla="*/ 6003388 h 14300"/>
              <a:gd name="T4" fmla="*/ 7305472 w 15203"/>
              <a:gd name="T5" fmla="*/ 5142061 h 14300"/>
              <a:gd name="T6" fmla="*/ 6736046 w 15203"/>
              <a:gd name="T7" fmla="*/ 4280735 h 14300"/>
              <a:gd name="T8" fmla="*/ 7305472 w 15203"/>
              <a:gd name="T9" fmla="*/ 3419888 h 14300"/>
              <a:gd name="T10" fmla="*/ 6736046 w 15203"/>
              <a:gd name="T11" fmla="*/ 2558562 h 14300"/>
              <a:gd name="T12" fmla="*/ 7305472 w 15203"/>
              <a:gd name="T13" fmla="*/ 1697715 h 14300"/>
              <a:gd name="T14" fmla="*/ 6736046 w 15203"/>
              <a:gd name="T15" fmla="*/ 836388 h 14300"/>
              <a:gd name="T16" fmla="*/ 7304991 w 15203"/>
              <a:gd name="T17" fmla="*/ 0 h 14300"/>
              <a:gd name="T18" fmla="*/ 0 w 15203"/>
              <a:gd name="T19" fmla="*/ 0 h 14300"/>
              <a:gd name="T20" fmla="*/ 0 w 15203"/>
              <a:gd name="T21" fmla="*/ 1568708 h 14300"/>
              <a:gd name="T22" fmla="*/ 0 w 15203"/>
              <a:gd name="T23" fmla="*/ 6858000 h 14300"/>
              <a:gd name="T24" fmla="*/ 7305472 w 15203"/>
              <a:gd name="T25" fmla="*/ 6858000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219902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1" y="0"/>
            <a:ext cx="7259241" cy="5143500"/>
          </a:xfrm>
          <a:custGeom>
            <a:avLst/>
            <a:gdLst>
              <a:gd name="T0" fmla="*/ 0 w 20142"/>
              <a:gd name="T1" fmla="*/ 0 h 14300"/>
              <a:gd name="T2" fmla="*/ 0 w 20142"/>
              <a:gd name="T3" fmla="*/ 6858000 h 14300"/>
              <a:gd name="T4" fmla="*/ 9678540 w 20142"/>
              <a:gd name="T5" fmla="*/ 6858000 h 14300"/>
              <a:gd name="T6" fmla="*/ 9109582 w 20142"/>
              <a:gd name="T7" fmla="*/ 6003388 h 14300"/>
              <a:gd name="T8" fmla="*/ 9679021 w 20142"/>
              <a:gd name="T9" fmla="*/ 5142061 h 14300"/>
              <a:gd name="T10" fmla="*/ 9109582 w 20142"/>
              <a:gd name="T11" fmla="*/ 4280735 h 14300"/>
              <a:gd name="T12" fmla="*/ 9679021 w 20142"/>
              <a:gd name="T13" fmla="*/ 3419888 h 14300"/>
              <a:gd name="T14" fmla="*/ 9109582 w 20142"/>
              <a:gd name="T15" fmla="*/ 2558562 h 14300"/>
              <a:gd name="T16" fmla="*/ 9679021 w 20142"/>
              <a:gd name="T17" fmla="*/ 1697715 h 14300"/>
              <a:gd name="T18" fmla="*/ 9109582 w 20142"/>
              <a:gd name="T19" fmla="*/ 836388 h 14300"/>
              <a:gd name="T20" fmla="*/ 9678540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1727342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7361635" cy="5143500"/>
          </a:xfrm>
          <a:custGeom>
            <a:avLst/>
            <a:gdLst>
              <a:gd name="T0" fmla="*/ 0 w 20470"/>
              <a:gd name="T1" fmla="*/ 6858000 h 14293"/>
              <a:gd name="T2" fmla="*/ 2725435 w 20470"/>
              <a:gd name="T3" fmla="*/ 6858000 h 14293"/>
              <a:gd name="T4" fmla="*/ 2544187 w 20470"/>
              <a:gd name="T5" fmla="*/ 6485663 h 14293"/>
              <a:gd name="T6" fmla="*/ 2623782 w 20470"/>
              <a:gd name="T7" fmla="*/ 6066305 h 14293"/>
              <a:gd name="T8" fmla="*/ 3042379 w 20470"/>
              <a:gd name="T9" fmla="*/ 5987135 h 14293"/>
              <a:gd name="T10" fmla="*/ 3796141 w 20470"/>
              <a:gd name="T11" fmla="*/ 6355154 h 14293"/>
              <a:gd name="T12" fmla="*/ 4196038 w 20470"/>
              <a:gd name="T13" fmla="*/ 6269746 h 14293"/>
              <a:gd name="T14" fmla="*/ 4277552 w 20470"/>
              <a:gd name="T15" fmla="*/ 5859025 h 14293"/>
              <a:gd name="T16" fmla="*/ 3914576 w 20470"/>
              <a:gd name="T17" fmla="*/ 5114351 h 14293"/>
              <a:gd name="T18" fmla="*/ 3994172 w 20470"/>
              <a:gd name="T19" fmla="*/ 4694993 h 14293"/>
              <a:gd name="T20" fmla="*/ 4412768 w 20470"/>
              <a:gd name="T21" fmla="*/ 4615823 h 14293"/>
              <a:gd name="T22" fmla="*/ 5166530 w 20470"/>
              <a:gd name="T23" fmla="*/ 4983841 h 14293"/>
              <a:gd name="T24" fmla="*/ 5566427 w 20470"/>
              <a:gd name="T25" fmla="*/ 4898434 h 14293"/>
              <a:gd name="T26" fmla="*/ 5648420 w 20470"/>
              <a:gd name="T27" fmla="*/ 4487712 h 14293"/>
              <a:gd name="T28" fmla="*/ 5284965 w 20470"/>
              <a:gd name="T29" fmla="*/ 3743039 h 14293"/>
              <a:gd name="T30" fmla="*/ 5364561 w 20470"/>
              <a:gd name="T31" fmla="*/ 3323681 h 14293"/>
              <a:gd name="T32" fmla="*/ 5783158 w 20470"/>
              <a:gd name="T33" fmla="*/ 3244511 h 14293"/>
              <a:gd name="T34" fmla="*/ 6535961 w 20470"/>
              <a:gd name="T35" fmla="*/ 3613969 h 14293"/>
              <a:gd name="T36" fmla="*/ 6934419 w 20470"/>
              <a:gd name="T37" fmla="*/ 3530001 h 14293"/>
              <a:gd name="T38" fmla="*/ 7015932 w 20470"/>
              <a:gd name="T39" fmla="*/ 3118799 h 14293"/>
              <a:gd name="T40" fmla="*/ 6652957 w 20470"/>
              <a:gd name="T41" fmla="*/ 2374126 h 14293"/>
              <a:gd name="T42" fmla="*/ 6732073 w 20470"/>
              <a:gd name="T43" fmla="*/ 1955247 h 14293"/>
              <a:gd name="T44" fmla="*/ 7150670 w 20470"/>
              <a:gd name="T45" fmla="*/ 1876078 h 14293"/>
              <a:gd name="T46" fmla="*/ 7904911 w 20470"/>
              <a:gd name="T47" fmla="*/ 2243616 h 14293"/>
              <a:gd name="T48" fmla="*/ 8304808 w 20470"/>
              <a:gd name="T49" fmla="*/ 2158689 h 14293"/>
              <a:gd name="T50" fmla="*/ 8386322 w 20470"/>
              <a:gd name="T51" fmla="*/ 1747487 h 14293"/>
              <a:gd name="T52" fmla="*/ 8023346 w 20470"/>
              <a:gd name="T53" fmla="*/ 1002814 h 14293"/>
              <a:gd name="T54" fmla="*/ 8102942 w 20470"/>
              <a:gd name="T55" fmla="*/ 583935 h 14293"/>
              <a:gd name="T56" fmla="*/ 8521539 w 20470"/>
              <a:gd name="T57" fmla="*/ 504286 h 14293"/>
              <a:gd name="T58" fmla="*/ 9275780 w 20470"/>
              <a:gd name="T59" fmla="*/ 872304 h 14293"/>
              <a:gd name="T60" fmla="*/ 9675677 w 20470"/>
              <a:gd name="T61" fmla="*/ 786417 h 14293"/>
              <a:gd name="T62" fmla="*/ 9757190 w 20470"/>
              <a:gd name="T63" fmla="*/ 375695 h 14293"/>
              <a:gd name="T64" fmla="*/ 9574024 w 20470"/>
              <a:gd name="T65" fmla="*/ 0 h 14293"/>
              <a:gd name="T66" fmla="*/ 0 w 20470"/>
              <a:gd name="T67" fmla="*/ 0 h 14293"/>
              <a:gd name="T68" fmla="*/ 0 w 20470"/>
              <a:gd name="T69" fmla="*/ 6858000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310854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1" y="0"/>
            <a:ext cx="9145191" cy="5143500"/>
          </a:xfrm>
          <a:custGeom>
            <a:avLst/>
            <a:gdLst>
              <a:gd name="T0" fmla="*/ 0 w 25400"/>
              <a:gd name="T1" fmla="*/ 6858000 h 14293"/>
              <a:gd name="T2" fmla="*/ 5607912 w 25400"/>
              <a:gd name="T3" fmla="*/ 6858000 h 14293"/>
              <a:gd name="T4" fmla="*/ 5425974 w 25400"/>
              <a:gd name="T5" fmla="*/ 6485663 h 14293"/>
              <a:gd name="T6" fmla="*/ 5505662 w 25400"/>
              <a:gd name="T7" fmla="*/ 6066305 h 14293"/>
              <a:gd name="T8" fmla="*/ 5924743 w 25400"/>
              <a:gd name="T9" fmla="*/ 5987135 h 14293"/>
              <a:gd name="T10" fmla="*/ 6679377 w 25400"/>
              <a:gd name="T11" fmla="*/ 6355154 h 14293"/>
              <a:gd name="T12" fmla="*/ 7079737 w 25400"/>
              <a:gd name="T13" fmla="*/ 6269746 h 14293"/>
              <a:gd name="T14" fmla="*/ 7161825 w 25400"/>
              <a:gd name="T15" fmla="*/ 5859025 h 14293"/>
              <a:gd name="T16" fmla="*/ 6797949 w 25400"/>
              <a:gd name="T17" fmla="*/ 5114351 h 14293"/>
              <a:gd name="T18" fmla="*/ 6877637 w 25400"/>
              <a:gd name="T19" fmla="*/ 4694993 h 14293"/>
              <a:gd name="T20" fmla="*/ 7296718 w 25400"/>
              <a:gd name="T21" fmla="*/ 4615823 h 14293"/>
              <a:gd name="T22" fmla="*/ 8051832 w 25400"/>
              <a:gd name="T23" fmla="*/ 4983841 h 14293"/>
              <a:gd name="T24" fmla="*/ 8452192 w 25400"/>
              <a:gd name="T25" fmla="*/ 4898434 h 14293"/>
              <a:gd name="T26" fmla="*/ 8533800 w 25400"/>
              <a:gd name="T27" fmla="*/ 4487712 h 14293"/>
              <a:gd name="T28" fmla="*/ 8170404 w 25400"/>
              <a:gd name="T29" fmla="*/ 3743039 h 14293"/>
              <a:gd name="T30" fmla="*/ 8249612 w 25400"/>
              <a:gd name="T31" fmla="*/ 3323681 h 14293"/>
              <a:gd name="T32" fmla="*/ 8668693 w 25400"/>
              <a:gd name="T33" fmla="*/ 3244511 h 14293"/>
              <a:gd name="T34" fmla="*/ 9422367 w 25400"/>
              <a:gd name="T35" fmla="*/ 3613969 h 14293"/>
              <a:gd name="T36" fmla="*/ 9821287 w 25400"/>
              <a:gd name="T37" fmla="*/ 3530001 h 14293"/>
              <a:gd name="T38" fmla="*/ 9902895 w 25400"/>
              <a:gd name="T39" fmla="*/ 3118799 h 14293"/>
              <a:gd name="T40" fmla="*/ 9539499 w 25400"/>
              <a:gd name="T41" fmla="*/ 2374126 h 14293"/>
              <a:gd name="T42" fmla="*/ 9619187 w 25400"/>
              <a:gd name="T43" fmla="*/ 1955247 h 14293"/>
              <a:gd name="T44" fmla="*/ 10038268 w 25400"/>
              <a:gd name="T45" fmla="*/ 1876078 h 14293"/>
              <a:gd name="T46" fmla="*/ 10792902 w 25400"/>
              <a:gd name="T47" fmla="*/ 2243616 h 14293"/>
              <a:gd name="T48" fmla="*/ 11193262 w 25400"/>
              <a:gd name="T49" fmla="*/ 2158689 h 14293"/>
              <a:gd name="T50" fmla="*/ 11274870 w 25400"/>
              <a:gd name="T51" fmla="*/ 1747487 h 14293"/>
              <a:gd name="T52" fmla="*/ 10911474 w 25400"/>
              <a:gd name="T53" fmla="*/ 1002814 h 14293"/>
              <a:gd name="T54" fmla="*/ 10991162 w 25400"/>
              <a:gd name="T55" fmla="*/ 583935 h 14293"/>
              <a:gd name="T56" fmla="*/ 11410243 w 25400"/>
              <a:gd name="T57" fmla="*/ 504286 h 14293"/>
              <a:gd name="T58" fmla="*/ 12165357 w 25400"/>
              <a:gd name="T59" fmla="*/ 872304 h 14293"/>
              <a:gd name="T60" fmla="*/ 12193200 w 25400"/>
              <a:gd name="T61" fmla="*/ 881421 h 14293"/>
              <a:gd name="T62" fmla="*/ 12193200 w 25400"/>
              <a:gd name="T63" fmla="*/ 0 h 14293"/>
              <a:gd name="T64" fmla="*/ 0 w 25400"/>
              <a:gd name="T65" fmla="*/ 0 h 14293"/>
              <a:gd name="T66" fmla="*/ 0 w 25400"/>
              <a:gd name="T67" fmla="*/ 6858000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876409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4" name="Freeform 18"/>
          <p:cNvSpPr>
            <a:spLocks noChangeAspect="1"/>
          </p:cNvSpPr>
          <p:nvPr/>
        </p:nvSpPr>
        <p:spPr bwMode="auto">
          <a:xfrm>
            <a:off x="-13097" y="-13097"/>
            <a:ext cx="7294960" cy="5156597"/>
          </a:xfrm>
          <a:custGeom>
            <a:avLst/>
            <a:gdLst>
              <a:gd name="T0" fmla="*/ 12981 w 20233"/>
              <a:gd name="T1" fmla="*/ 6251 h 14300"/>
              <a:gd name="T2" fmla="*/ 12981 w 20233"/>
              <a:gd name="T3" fmla="*/ 6876000 h 14300"/>
              <a:gd name="T4" fmla="*/ 3610270 w 20233"/>
              <a:gd name="T5" fmla="*/ 6876000 h 14300"/>
              <a:gd name="T6" fmla="*/ 3608347 w 20233"/>
              <a:gd name="T7" fmla="*/ 6056169 h 14300"/>
              <a:gd name="T8" fmla="*/ 4484350 w 20233"/>
              <a:gd name="T9" fmla="*/ 6058573 h 14300"/>
              <a:gd name="T10" fmla="*/ 4481946 w 20233"/>
              <a:gd name="T11" fmla="*/ 5182004 h 14300"/>
              <a:gd name="T12" fmla="*/ 5358431 w 20233"/>
              <a:gd name="T13" fmla="*/ 5184408 h 14300"/>
              <a:gd name="T14" fmla="*/ 5356027 w 20233"/>
              <a:gd name="T15" fmla="*/ 4368424 h 14300"/>
              <a:gd name="T16" fmla="*/ 6232031 w 20233"/>
              <a:gd name="T17" fmla="*/ 4370828 h 14300"/>
              <a:gd name="T18" fmla="*/ 6229627 w 20233"/>
              <a:gd name="T19" fmla="*/ 3494258 h 14300"/>
              <a:gd name="T20" fmla="*/ 7106111 w 20233"/>
              <a:gd name="T21" fmla="*/ 3496662 h 14300"/>
              <a:gd name="T22" fmla="*/ 7103707 w 20233"/>
              <a:gd name="T23" fmla="*/ 2620573 h 14300"/>
              <a:gd name="T24" fmla="*/ 7980192 w 20233"/>
              <a:gd name="T25" fmla="*/ 2622978 h 14300"/>
              <a:gd name="T26" fmla="*/ 7977788 w 20233"/>
              <a:gd name="T27" fmla="*/ 1746408 h 14300"/>
              <a:gd name="T28" fmla="*/ 8853791 w 20233"/>
              <a:gd name="T29" fmla="*/ 1748812 h 14300"/>
              <a:gd name="T30" fmla="*/ 8851388 w 20233"/>
              <a:gd name="T31" fmla="*/ 872723 h 14300"/>
              <a:gd name="T32" fmla="*/ 9727872 w 20233"/>
              <a:gd name="T33" fmla="*/ 875127 h 14300"/>
              <a:gd name="T34" fmla="*/ 9725468 w 20233"/>
              <a:gd name="T35" fmla="*/ 0 h 14300"/>
              <a:gd name="T36" fmla="*/ 12981 w 20233"/>
              <a:gd name="T37" fmla="*/ 625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410268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 y="0"/>
            <a:ext cx="9145191" cy="5143500"/>
          </a:xfrm>
          <a:custGeom>
            <a:avLst/>
            <a:gdLst>
              <a:gd name="T0" fmla="*/ 0 w 25400"/>
              <a:gd name="T1" fmla="*/ 0 h 14300"/>
              <a:gd name="T2" fmla="*/ 0 w 25400"/>
              <a:gd name="T3" fmla="*/ 6858000 h 14300"/>
              <a:gd name="T4" fmla="*/ 6962125 w 25400"/>
              <a:gd name="T5" fmla="*/ 6858000 h 14300"/>
              <a:gd name="T6" fmla="*/ 6959725 w 25400"/>
              <a:gd name="T7" fmla="*/ 6040315 h 14300"/>
              <a:gd name="T8" fmla="*/ 7834851 w 25400"/>
              <a:gd name="T9" fmla="*/ 6042713 h 14300"/>
              <a:gd name="T10" fmla="*/ 7832451 w 25400"/>
              <a:gd name="T11" fmla="*/ 5168438 h 14300"/>
              <a:gd name="T12" fmla="*/ 8707097 w 25400"/>
              <a:gd name="T13" fmla="*/ 5170836 h 14300"/>
              <a:gd name="T14" fmla="*/ 8704697 w 25400"/>
              <a:gd name="T15" fmla="*/ 4356988 h 14300"/>
              <a:gd name="T16" fmla="*/ 9579823 w 25400"/>
              <a:gd name="T17" fmla="*/ 4359386 h 14300"/>
              <a:gd name="T18" fmla="*/ 9577423 w 25400"/>
              <a:gd name="T19" fmla="*/ 3485111 h 14300"/>
              <a:gd name="T20" fmla="*/ 10452069 w 25400"/>
              <a:gd name="T21" fmla="*/ 3487509 h 14300"/>
              <a:gd name="T22" fmla="*/ 10449668 w 25400"/>
              <a:gd name="T23" fmla="*/ 2613713 h 14300"/>
              <a:gd name="T24" fmla="*/ 11324795 w 25400"/>
              <a:gd name="T25" fmla="*/ 2616111 h 14300"/>
              <a:gd name="T26" fmla="*/ 11322394 w 25400"/>
              <a:gd name="T27" fmla="*/ 1741836 h 14300"/>
              <a:gd name="T28" fmla="*/ 12193200 w 25400"/>
              <a:gd name="T29" fmla="*/ 1744234 h 14300"/>
              <a:gd name="T30" fmla="*/ 12193200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350"/>
          </a:p>
        </p:txBody>
      </p:sp>
      <p:grpSp>
        <p:nvGrpSpPr>
          <p:cNvPr id="5" name="Ryhmä 14"/>
          <p:cNvGrpSpPr/>
          <p:nvPr/>
        </p:nvGrpSpPr>
        <p:grpSpPr bwMode="black">
          <a:xfrm>
            <a:off x="349252" y="4360100"/>
            <a:ext cx="971279" cy="451082"/>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350">
                <a:latin typeface="+mn-lt"/>
              </a:endParaRPr>
            </a:p>
          </p:txBody>
        </p:sp>
      </p:grpSp>
      <p:sp>
        <p:nvSpPr>
          <p:cNvPr id="2" name="Otsikko 1"/>
          <p:cNvSpPr>
            <a:spLocks noGrp="1"/>
          </p:cNvSpPr>
          <p:nvPr>
            <p:ph type="ctrTitle"/>
          </p:nvPr>
        </p:nvSpPr>
        <p:spPr>
          <a:xfrm>
            <a:off x="306422" y="342901"/>
            <a:ext cx="8054502" cy="1553993"/>
          </a:xfrm>
        </p:spPr>
        <p:txBody>
          <a:bodyPr/>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a:t>
            </a:r>
          </a:p>
        </p:txBody>
      </p:sp>
    </p:spTree>
    <p:extLst>
      <p:ext uri="{BB962C8B-B14F-4D97-AF65-F5344CB8AC3E}">
        <p14:creationId xmlns:p14="http://schemas.microsoft.com/office/powerpoint/2010/main" val="1478693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9144000" cy="51435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51435" tIns="25718" rIns="51435" bIns="25718" numCol="1" anchor="t" anchorCtr="0" compatLnSpc="1">
            <a:prstTxWarp prst="textNoShape">
              <a:avLst/>
            </a:prstTxWarp>
          </a:bodyPr>
          <a:lstStyle/>
          <a:p>
            <a:endParaRPr lang="fi-FI" sz="1350"/>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160" y="4258217"/>
            <a:ext cx="1265237" cy="710125"/>
          </a:xfrm>
          <a:prstGeom prst="rect">
            <a:avLst/>
          </a:prstGeom>
        </p:spPr>
      </p:pic>
      <p:sp>
        <p:nvSpPr>
          <p:cNvPr id="7" name="Tekstin paikkamerkki 6"/>
          <p:cNvSpPr>
            <a:spLocks noGrp="1"/>
          </p:cNvSpPr>
          <p:nvPr>
            <p:ph type="body" sz="quarter" idx="13" hasCustomPrompt="1"/>
          </p:nvPr>
        </p:nvSpPr>
        <p:spPr>
          <a:xfrm>
            <a:off x="342900" y="1758555"/>
            <a:ext cx="4095750" cy="2283289"/>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226167" y="145916"/>
            <a:ext cx="7565687" cy="1304981"/>
          </a:xfrm>
          <a:prstGeom prst="rect">
            <a:avLst/>
          </a:prstGeom>
          <a:noFill/>
        </p:spPr>
        <p:txBody>
          <a:bodyPr wrap="square" rtlCol="0">
            <a:noAutofit/>
          </a:bodyPr>
          <a:lstStyle/>
          <a:p>
            <a:r>
              <a:rPr lang="fi-FI" sz="5063" b="1" dirty="0" err="1">
                <a:solidFill>
                  <a:srgbClr val="FFFFFF"/>
                </a:solidFill>
                <a:latin typeface="+mj-lt"/>
              </a:rPr>
              <a:t>Thank</a:t>
            </a:r>
            <a:r>
              <a:rPr lang="fi-FI" sz="5063" b="1" dirty="0">
                <a:solidFill>
                  <a:srgbClr val="FFFFFF"/>
                </a:solidFill>
                <a:latin typeface="+mj-lt"/>
              </a:rPr>
              <a:t> </a:t>
            </a:r>
            <a:r>
              <a:rPr lang="fi-FI" sz="5063" b="1" dirty="0" err="1">
                <a:solidFill>
                  <a:srgbClr val="FFFFFF"/>
                </a:solidFill>
                <a:latin typeface="+mj-lt"/>
              </a:rPr>
              <a:t>you</a:t>
            </a:r>
            <a:r>
              <a:rPr lang="fi-FI" sz="5063" b="1" dirty="0">
                <a:solidFill>
                  <a:srgbClr val="FFFFFF"/>
                </a:solidFill>
                <a:latin typeface="+mj-lt"/>
              </a:rPr>
              <a:t>!</a:t>
            </a:r>
          </a:p>
        </p:txBody>
      </p:sp>
    </p:spTree>
    <p:extLst>
      <p:ext uri="{BB962C8B-B14F-4D97-AF65-F5344CB8AC3E}">
        <p14:creationId xmlns:p14="http://schemas.microsoft.com/office/powerpoint/2010/main" val="227542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20.1.2016</a:t>
            </a:r>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A3ADEFC-2778-6B49-9C82-2158FE27C40E}" type="slidenum">
              <a:rPr lang="fi-FI" smtClean="0"/>
              <a:t>‹#›</a:t>
            </a:fld>
            <a:endParaRPr lang="fi-FI"/>
          </a:p>
        </p:txBody>
      </p:sp>
      <p:sp>
        <p:nvSpPr>
          <p:cNvPr id="7" name="Otsikko 1"/>
          <p:cNvSpPr>
            <a:spLocks noGrp="1"/>
          </p:cNvSpPr>
          <p:nvPr>
            <p:ph type="ctrTitle"/>
          </p:nvPr>
        </p:nvSpPr>
        <p:spPr>
          <a:xfrm>
            <a:off x="622301" y="841772"/>
            <a:ext cx="8164513" cy="1790700"/>
          </a:xfrm>
        </p:spPr>
        <p:txBody>
          <a:bodyPr anchor="b">
            <a:normAutofit/>
          </a:bodyPr>
          <a:lstStyle>
            <a:lvl1pPr algn="l">
              <a:lnSpc>
                <a:spcPct val="85000"/>
              </a:lnSpc>
              <a:defRPr sz="3300">
                <a:solidFill>
                  <a:srgbClr val="0000FF"/>
                </a:solidFill>
              </a:defRPr>
            </a:lvl1pPr>
          </a:lstStyle>
          <a:p>
            <a:r>
              <a:rPr lang="fi-FI"/>
              <a:t>Muokkaa perustyyl. napsautt.</a:t>
            </a:r>
            <a:endParaRPr lang="fi-FI" dirty="0"/>
          </a:p>
        </p:txBody>
      </p:sp>
      <p:sp>
        <p:nvSpPr>
          <p:cNvPr id="8" name="Alaotsikko 2"/>
          <p:cNvSpPr>
            <a:spLocks noGrp="1"/>
          </p:cNvSpPr>
          <p:nvPr>
            <p:ph type="subTitle" idx="1"/>
          </p:nvPr>
        </p:nvSpPr>
        <p:spPr>
          <a:xfrm>
            <a:off x="622301" y="2701528"/>
            <a:ext cx="8164513" cy="1241822"/>
          </a:xfrm>
        </p:spPr>
        <p:txBody>
          <a:bodyPr/>
          <a:lstStyle>
            <a:lvl1pPr marL="0" indent="0" algn="l">
              <a:buNone/>
              <a:defRPr sz="1800">
                <a:solidFill>
                  <a:srgbClr val="0000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Tree>
    <p:extLst>
      <p:ext uri="{BB962C8B-B14F-4D97-AF65-F5344CB8AC3E}">
        <p14:creationId xmlns:p14="http://schemas.microsoft.com/office/powerpoint/2010/main" val="19815822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0"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0" y="1420267"/>
            <a:ext cx="6283325" cy="316706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943052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267" name="Rectangle 3"/>
          <p:cNvSpPr>
            <a:spLocks noGrp="1" noChangeArrowheads="1"/>
          </p:cNvSpPr>
          <p:nvPr>
            <p:ph type="subTitle" idx="1"/>
          </p:nvPr>
        </p:nvSpPr>
        <p:spPr>
          <a:xfrm>
            <a:off x="1371600" y="3075806"/>
            <a:ext cx="6400800" cy="1153294"/>
          </a:xfrm>
        </p:spPr>
        <p:txBody>
          <a:bodyPr/>
          <a:lstStyle>
            <a:lvl1pPr marL="0" indent="0" algn="ctr">
              <a:buFontTx/>
              <a:buNone/>
              <a:defRPr>
                <a:solidFill>
                  <a:schemeClr val="accent2"/>
                </a:solidFill>
              </a:defRPr>
            </a:lvl1pPr>
          </a:lstStyle>
          <a:p>
            <a:r>
              <a:rPr lang="fi-FI" dirty="0"/>
              <a:t>Muokkaa alaotsikon perustyyliä </a:t>
            </a:r>
            <a:r>
              <a:rPr lang="fi-FI" dirty="0" err="1"/>
              <a:t>napsautt</a:t>
            </a:r>
            <a:r>
              <a:rPr lang="fi-FI" dirty="0"/>
              <a: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685800" y="4686300"/>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18.2.2025</a:t>
            </a:fld>
            <a:endParaRPr lang="fi-FI"/>
          </a:p>
          <a:p>
            <a:pPr>
              <a:defRPr/>
            </a:pPr>
            <a:r>
              <a:rPr lang="fi-FI"/>
              <a:t>Tekijän nimi</a:t>
            </a:r>
            <a:endParaRPr lang="fi-FI" dirty="0"/>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4101059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p:txBody>
          <a:bodyPr/>
          <a:lstStyle>
            <a:lvl1pPr>
              <a:defRPr>
                <a:solidFill>
                  <a:srgbClr val="595C5C"/>
                </a:solidFill>
              </a:defRPr>
            </a:lvl1pPr>
            <a:lvl2pPr>
              <a:defRPr>
                <a:solidFill>
                  <a:srgbClr val="595C5C"/>
                </a:solidFill>
              </a:defRPr>
            </a:lvl2pPr>
            <a:lvl3pPr>
              <a:defRPr>
                <a:solidFill>
                  <a:srgbClr val="595C5C"/>
                </a:solidFill>
              </a:defRPr>
            </a:lvl3pPr>
            <a:lvl4pPr>
              <a:defRPr sz="1200">
                <a:solidFill>
                  <a:srgbClr val="595C5C"/>
                </a:solidFill>
              </a:defRPr>
            </a:lvl4pPr>
            <a:lvl5pPr>
              <a:defRPr sz="1200">
                <a:solidFill>
                  <a:srgbClr val="595C5C"/>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18.2.2025</a:t>
            </a:fld>
            <a:endParaRPr lang="fi-FI"/>
          </a:p>
        </p:txBody>
      </p:sp>
    </p:spTree>
    <p:extLst>
      <p:ext uri="{BB962C8B-B14F-4D97-AF65-F5344CB8AC3E}">
        <p14:creationId xmlns:p14="http://schemas.microsoft.com/office/powerpoint/2010/main" val="3555625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2024320"/>
            <a:ext cx="6270848" cy="1094860"/>
          </a:xfrm>
        </p:spPr>
        <p:txBody>
          <a:bodyPr/>
          <a:lstStyle>
            <a:lvl1pPr algn="ctr">
              <a:defRPr sz="4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Tree>
    <p:extLst>
      <p:ext uri="{BB962C8B-B14F-4D97-AF65-F5344CB8AC3E}">
        <p14:creationId xmlns:p14="http://schemas.microsoft.com/office/powerpoint/2010/main" val="3567345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2024320"/>
            <a:ext cx="6270848" cy="1094860"/>
          </a:xfrm>
        </p:spPr>
        <p:txBody>
          <a:bodyPr/>
          <a:lstStyle>
            <a:lvl1pPr algn="ctr">
              <a:defRPr sz="440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Tree>
    <p:extLst>
      <p:ext uri="{BB962C8B-B14F-4D97-AF65-F5344CB8AC3E}">
        <p14:creationId xmlns:p14="http://schemas.microsoft.com/office/powerpoint/2010/main" val="917325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55526"/>
            <a:ext cx="6270848"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1906508"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18.2.2025</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9612"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722981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55526"/>
            <a:ext cx="6477000" cy="432048"/>
          </a:xfrm>
        </p:spPr>
        <p:txBody>
          <a:bodyPr/>
          <a:lstStyle>
            <a:lvl1pPr>
              <a:defRPr>
                <a:solidFill>
                  <a:schemeClr val="accent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2753" y="1371848"/>
            <a:ext cx="3903223" cy="479822"/>
          </a:xfrm>
        </p:spPr>
        <p:txBody>
          <a:bodyPr anchor="b"/>
          <a:lstStyle>
            <a:lvl1pPr marL="0" indent="0">
              <a:buNone/>
              <a:defRPr sz="16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Sisällön paikkamerkki 3"/>
          <p:cNvSpPr>
            <a:spLocks noGrp="1"/>
          </p:cNvSpPr>
          <p:nvPr>
            <p:ph sz="half" idx="2"/>
          </p:nvPr>
        </p:nvSpPr>
        <p:spPr>
          <a:xfrm>
            <a:off x="452753" y="1911340"/>
            <a:ext cx="3903223" cy="2532617"/>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4783577" y="1371848"/>
            <a:ext cx="3903223" cy="479822"/>
          </a:xfrm>
        </p:spPr>
        <p:txBody>
          <a:bodyPr anchor="b"/>
          <a:lstStyle>
            <a:lvl1pPr marL="0" indent="0">
              <a:buNone/>
              <a:defRPr sz="1600" b="1"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Sisällön paikkamerkki 5"/>
          <p:cNvSpPr>
            <a:spLocks noGrp="1"/>
          </p:cNvSpPr>
          <p:nvPr>
            <p:ph sz="quarter" idx="4"/>
          </p:nvPr>
        </p:nvSpPr>
        <p:spPr>
          <a:xfrm>
            <a:off x="4783577" y="1923678"/>
            <a:ext cx="3903223"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18.2.2025</a:t>
            </a:fld>
            <a:endParaRPr lang="fi-FI"/>
          </a:p>
        </p:txBody>
      </p:sp>
    </p:spTree>
    <p:extLst>
      <p:ext uri="{BB962C8B-B14F-4D97-AF65-F5344CB8AC3E}">
        <p14:creationId xmlns:p14="http://schemas.microsoft.com/office/powerpoint/2010/main" val="3562768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339752" y="627534"/>
            <a:ext cx="6270848" cy="342900"/>
          </a:xfrm>
        </p:spPr>
        <p:txBody>
          <a:bodyPr/>
          <a:lstStyle/>
          <a:p>
            <a:r>
              <a:rPr lang="fi-FI"/>
              <a:t>Muokkaa ots. perustyyl. napsautt.</a:t>
            </a:r>
            <a:endParaRPr lang="fi-FI" dirty="0"/>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18.2.2025</a:t>
            </a:fld>
            <a:endParaRPr lang="fi-FI"/>
          </a:p>
        </p:txBody>
      </p:sp>
    </p:spTree>
    <p:extLst>
      <p:ext uri="{BB962C8B-B14F-4D97-AF65-F5344CB8AC3E}">
        <p14:creationId xmlns:p14="http://schemas.microsoft.com/office/powerpoint/2010/main" val="2064831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18.2.2025</a:t>
            </a:fld>
            <a:endParaRPr lang="fi-FI"/>
          </a:p>
        </p:txBody>
      </p:sp>
    </p:spTree>
    <p:extLst>
      <p:ext uri="{BB962C8B-B14F-4D97-AF65-F5344CB8AC3E}">
        <p14:creationId xmlns:p14="http://schemas.microsoft.com/office/powerpoint/2010/main" val="1563059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0" y="554100"/>
            <a:ext cx="4824536" cy="438299"/>
          </a:xfrm>
        </p:spPr>
        <p:txBody>
          <a:bodyPr/>
          <a:lstStyle>
            <a:lvl1pPr>
              <a:defRPr sz="2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Sisällön paikkamerkki 2">
            <a:extLst>
              <a:ext uri="{FF2B5EF4-FFF2-40B4-BE49-F238E27FC236}">
                <a16:creationId xmlns:a16="http://schemas.microsoft.com/office/drawing/2014/main" id="{B4E3F2D1-9F7B-4DA7-B198-3BBDFFED8AA5}"/>
              </a:ext>
            </a:extLst>
          </p:cNvPr>
          <p:cNvSpPr>
            <a:spLocks noGrp="1"/>
          </p:cNvSpPr>
          <p:nvPr>
            <p:ph sz="half" idx="12"/>
          </p:nvPr>
        </p:nvSpPr>
        <p:spPr>
          <a:xfrm>
            <a:off x="415285" y="3096385"/>
            <a:ext cx="2603004"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8" name="Kuvan paikkamerkki 2">
            <a:extLst>
              <a:ext uri="{FF2B5EF4-FFF2-40B4-BE49-F238E27FC236}">
                <a16:creationId xmlns:a16="http://schemas.microsoft.com/office/drawing/2014/main" id="{11E6EBF0-6E43-4CE5-BA1E-2F78FFC21507}"/>
              </a:ext>
            </a:extLst>
          </p:cNvPr>
          <p:cNvSpPr>
            <a:spLocks noGrp="1"/>
          </p:cNvSpPr>
          <p:nvPr>
            <p:ph type="pic" idx="14"/>
          </p:nvPr>
        </p:nvSpPr>
        <p:spPr>
          <a:xfrm>
            <a:off x="395536"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endParaRPr lang="fi-FI" noProof="0" dirty="0"/>
          </a:p>
        </p:txBody>
      </p:sp>
      <p:sp>
        <p:nvSpPr>
          <p:cNvPr id="10" name="Sisällön paikkamerkki 2">
            <a:extLst>
              <a:ext uri="{FF2B5EF4-FFF2-40B4-BE49-F238E27FC236}">
                <a16:creationId xmlns:a16="http://schemas.microsoft.com/office/drawing/2014/main" id="{23C358D7-4EE3-4A8A-BDE2-804FB62F3AA0}"/>
              </a:ext>
            </a:extLst>
          </p:cNvPr>
          <p:cNvSpPr>
            <a:spLocks noGrp="1"/>
          </p:cNvSpPr>
          <p:nvPr>
            <p:ph sz="half" idx="15"/>
          </p:nvPr>
        </p:nvSpPr>
        <p:spPr>
          <a:xfrm>
            <a:off x="3281541"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11" name="Kuvan paikkamerkki 2">
            <a:extLst>
              <a:ext uri="{FF2B5EF4-FFF2-40B4-BE49-F238E27FC236}">
                <a16:creationId xmlns:a16="http://schemas.microsoft.com/office/drawing/2014/main" id="{37E5F991-D7E3-46AB-B4D1-B5E5AD4647A7}"/>
              </a:ext>
            </a:extLst>
          </p:cNvPr>
          <p:cNvSpPr>
            <a:spLocks noGrp="1"/>
          </p:cNvSpPr>
          <p:nvPr>
            <p:ph type="pic" idx="16"/>
          </p:nvPr>
        </p:nvSpPr>
        <p:spPr>
          <a:xfrm>
            <a:off x="3261792"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endParaRPr lang="fi-FI" noProof="0" dirty="0"/>
          </a:p>
        </p:txBody>
      </p:sp>
      <p:sp>
        <p:nvSpPr>
          <p:cNvPr id="12" name="Sisällön paikkamerkki 2">
            <a:extLst>
              <a:ext uri="{FF2B5EF4-FFF2-40B4-BE49-F238E27FC236}">
                <a16:creationId xmlns:a16="http://schemas.microsoft.com/office/drawing/2014/main" id="{B946DD04-0257-4196-9512-081E74E09088}"/>
              </a:ext>
            </a:extLst>
          </p:cNvPr>
          <p:cNvSpPr>
            <a:spLocks noGrp="1"/>
          </p:cNvSpPr>
          <p:nvPr>
            <p:ph sz="half" idx="17"/>
          </p:nvPr>
        </p:nvSpPr>
        <p:spPr>
          <a:xfrm>
            <a:off x="6155080"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13" name="Kuvan paikkamerkki 2">
            <a:extLst>
              <a:ext uri="{FF2B5EF4-FFF2-40B4-BE49-F238E27FC236}">
                <a16:creationId xmlns:a16="http://schemas.microsoft.com/office/drawing/2014/main" id="{54E48A1D-4AE8-4550-8095-418A8CC6B46F}"/>
              </a:ext>
            </a:extLst>
          </p:cNvPr>
          <p:cNvSpPr>
            <a:spLocks noGrp="1"/>
          </p:cNvSpPr>
          <p:nvPr>
            <p:ph type="pic" idx="18"/>
          </p:nvPr>
        </p:nvSpPr>
        <p:spPr>
          <a:xfrm>
            <a:off x="6135331"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endParaRPr lang="fi-FI" noProof="0" dirty="0"/>
          </a:p>
        </p:txBody>
      </p:sp>
    </p:spTree>
    <p:extLst>
      <p:ext uri="{BB962C8B-B14F-4D97-AF65-F5344CB8AC3E}">
        <p14:creationId xmlns:p14="http://schemas.microsoft.com/office/powerpoint/2010/main" val="3631005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357188" y="918663"/>
            <a:ext cx="4138613" cy="3848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4648200" y="918663"/>
            <a:ext cx="4138613" cy="3848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r>
              <a:rPr lang="fi-FI"/>
              <a:t>20.1.2016</a:t>
            </a:r>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13382015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477539"/>
            <a:ext cx="3008313" cy="871538"/>
          </a:xfrm>
        </p:spPr>
        <p:txBody>
          <a:bodyPr anchor="b"/>
          <a:lstStyle>
            <a:lvl1pPr algn="l">
              <a:defRPr sz="2000" b="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3575050" y="555526"/>
            <a:ext cx="5111750" cy="4039097"/>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1" y="2349078"/>
            <a:ext cx="3008313" cy="22455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18.2.2025</a:t>
            </a:fld>
            <a:endParaRPr lang="fi-FI"/>
          </a:p>
        </p:txBody>
      </p:sp>
    </p:spTree>
    <p:extLst>
      <p:ext uri="{BB962C8B-B14F-4D97-AF65-F5344CB8AC3E}">
        <p14:creationId xmlns:p14="http://schemas.microsoft.com/office/powerpoint/2010/main" val="3742984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62940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1905000" y="1569328"/>
            <a:ext cx="3238500" cy="2971800"/>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5295900" y="1569328"/>
            <a:ext cx="3238500" cy="2971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18.2.2025</a:t>
            </a:fld>
            <a:endParaRPr lang="fi-FI"/>
          </a:p>
        </p:txBody>
      </p:sp>
    </p:spTree>
    <p:extLst>
      <p:ext uri="{BB962C8B-B14F-4D97-AF65-F5344CB8AC3E}">
        <p14:creationId xmlns:p14="http://schemas.microsoft.com/office/powerpoint/2010/main" val="1139884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1905000" y="548878"/>
            <a:ext cx="6705600" cy="4137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Rectangle 4">
            <a:extLst>
              <a:ext uri="{FF2B5EF4-FFF2-40B4-BE49-F238E27FC236}">
                <a16:creationId xmlns:a16="http://schemas.microsoft.com/office/drawing/2014/main" id="{6ED854A3-EB4E-4051-9746-A17F99C3C9B4}"/>
              </a:ext>
            </a:extLst>
          </p:cNvPr>
          <p:cNvSpPr>
            <a:spLocks noGrp="1" noChangeArrowheads="1"/>
          </p:cNvSpPr>
          <p:nvPr>
            <p:ph type="dt" sz="half" idx="10"/>
          </p:nvPr>
        </p:nvSpPr>
        <p:spPr>
          <a:ln/>
        </p:spPr>
        <p:txBody>
          <a:bodyPr/>
          <a:lstStyle>
            <a:lvl1pPr>
              <a:defRPr/>
            </a:lvl1pPr>
          </a:lstStyle>
          <a:p>
            <a:pPr>
              <a:defRPr/>
            </a:pPr>
            <a:fld id="{BD99CAF1-E4F0-4ED5-A314-A3DC8A889879}" type="datetime1">
              <a:rPr lang="fi-FI"/>
              <a:pPr>
                <a:defRPr/>
              </a:pPr>
              <a:t>18.2.2025</a:t>
            </a:fld>
            <a:endParaRPr lang="fi-FI"/>
          </a:p>
        </p:txBody>
      </p:sp>
    </p:spTree>
    <p:extLst>
      <p:ext uri="{BB962C8B-B14F-4D97-AF65-F5344CB8AC3E}">
        <p14:creationId xmlns:p14="http://schemas.microsoft.com/office/powerpoint/2010/main" val="3314827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dgm" preserve="1">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40080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martArt-paikkamerkki 2"/>
          <p:cNvSpPr>
            <a:spLocks noGrp="1"/>
          </p:cNvSpPr>
          <p:nvPr>
            <p:ph type="dgm" idx="1"/>
          </p:nvPr>
        </p:nvSpPr>
        <p:spPr>
          <a:xfrm>
            <a:off x="1905000" y="1491630"/>
            <a:ext cx="6400800" cy="2971800"/>
          </a:xfrm>
        </p:spPr>
        <p:txBody>
          <a:bodyPr/>
          <a:lstStyle/>
          <a:p>
            <a:pPr lvl="0"/>
            <a:r>
              <a:rPr lang="fi-FI" noProof="0"/>
              <a:t>Lisää SmartArt-kuva napsauttamalla kuvaketta</a:t>
            </a:r>
          </a:p>
        </p:txBody>
      </p:sp>
      <p:sp>
        <p:nvSpPr>
          <p:cNvPr id="4" name="Rectangle 4">
            <a:extLst>
              <a:ext uri="{FF2B5EF4-FFF2-40B4-BE49-F238E27FC236}">
                <a16:creationId xmlns:a16="http://schemas.microsoft.com/office/drawing/2014/main" id="{CCA2C5C5-623E-48C6-8895-5FCE12199BF2}"/>
              </a:ext>
            </a:extLst>
          </p:cNvPr>
          <p:cNvSpPr>
            <a:spLocks noGrp="1" noChangeArrowheads="1"/>
          </p:cNvSpPr>
          <p:nvPr>
            <p:ph type="dt" sz="half" idx="10"/>
          </p:nvPr>
        </p:nvSpPr>
        <p:spPr>
          <a:ln/>
        </p:spPr>
        <p:txBody>
          <a:bodyPr/>
          <a:lstStyle>
            <a:lvl1pPr>
              <a:defRPr/>
            </a:lvl1pPr>
          </a:lstStyle>
          <a:p>
            <a:pPr>
              <a:defRPr/>
            </a:pPr>
            <a:fld id="{B3DFA79E-4E34-496B-B412-F381A7A4DF0F}" type="datetime1">
              <a:rPr lang="fi-FI"/>
              <a:pPr>
                <a:defRPr/>
              </a:pPr>
              <a:t>18.2.2025</a:t>
            </a:fld>
            <a:endParaRPr lang="fi-FI"/>
          </a:p>
        </p:txBody>
      </p:sp>
    </p:spTree>
    <p:extLst>
      <p:ext uri="{BB962C8B-B14F-4D97-AF65-F5344CB8AC3E}">
        <p14:creationId xmlns:p14="http://schemas.microsoft.com/office/powerpoint/2010/main" val="2268920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394192" y="1753167"/>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02504" y="1753167"/>
            <a:ext cx="2771800" cy="2232248"/>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12160" y="1753167"/>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52499" y="1987193"/>
            <a:ext cx="2448272" cy="176419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18764" y="1753167"/>
            <a:ext cx="37510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21816" y="1753167"/>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64268" y="1987193"/>
            <a:ext cx="2448272" cy="177245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77222" y="1987193"/>
            <a:ext cx="2448272" cy="1772456"/>
          </a:xfrm>
        </p:spPr>
        <p:txBody>
          <a:bodyPr/>
          <a:lstStyle>
            <a:lvl1pPr marL="0" indent="0">
              <a:buNone/>
              <a:defRPr sz="14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Tree>
    <p:extLst>
      <p:ext uri="{BB962C8B-B14F-4D97-AF65-F5344CB8AC3E}">
        <p14:creationId xmlns:p14="http://schemas.microsoft.com/office/powerpoint/2010/main" val="1666418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Otsikko, kaavio ja teksti">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0F3F3F6-C948-4BA9-9EEF-171A3642F408}"/>
              </a:ext>
            </a:extLst>
          </p:cNvPr>
          <p:cNvSpPr/>
          <p:nvPr userDrawn="1"/>
        </p:nvSpPr>
        <p:spPr bwMode="auto">
          <a:xfrm>
            <a:off x="415952" y="1766869"/>
            <a:ext cx="2771800" cy="2232248"/>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tx1"/>
              </a:solidFill>
              <a:effectLst/>
              <a:latin typeface="Arial" charset="0"/>
              <a:ea typeface="ヒラギノ角ゴ Pro W3" pitchFamily="32" charset="-128"/>
            </a:endParaRPr>
          </a:p>
        </p:txBody>
      </p:sp>
      <p:sp>
        <p:nvSpPr>
          <p:cNvPr id="8" name="Suorakulmio 7">
            <a:extLst>
              <a:ext uri="{FF2B5EF4-FFF2-40B4-BE49-F238E27FC236}">
                <a16:creationId xmlns:a16="http://schemas.microsoft.com/office/drawing/2014/main" id="{86D7511F-B2B2-4E35-9AE4-E7F313BD97DD}"/>
              </a:ext>
            </a:extLst>
          </p:cNvPr>
          <p:cNvSpPr/>
          <p:nvPr userDrawn="1"/>
        </p:nvSpPr>
        <p:spPr bwMode="auto">
          <a:xfrm>
            <a:off x="3224264" y="1766869"/>
            <a:ext cx="2771800" cy="223224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9" name="Suorakulmio 8">
            <a:extLst>
              <a:ext uri="{FF2B5EF4-FFF2-40B4-BE49-F238E27FC236}">
                <a16:creationId xmlns:a16="http://schemas.microsoft.com/office/drawing/2014/main" id="{4166C528-17C1-411C-AFAA-C72A0E88C91B}"/>
              </a:ext>
            </a:extLst>
          </p:cNvPr>
          <p:cNvSpPr/>
          <p:nvPr userDrawn="1"/>
        </p:nvSpPr>
        <p:spPr bwMode="auto">
          <a:xfrm>
            <a:off x="6033920" y="1766869"/>
            <a:ext cx="2771800" cy="2232248"/>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2" name="Otsikko 1"/>
          <p:cNvSpPr>
            <a:spLocks noGrp="1"/>
          </p:cNvSpPr>
          <p:nvPr>
            <p:ph type="title"/>
          </p:nvPr>
        </p:nvSpPr>
        <p:spPr>
          <a:xfrm>
            <a:off x="2051720" y="595082"/>
            <a:ext cx="6558880" cy="342900"/>
          </a:xfrm>
        </p:spPr>
        <p:txBody>
          <a:bodyPr/>
          <a:lstStyle/>
          <a:p>
            <a:r>
              <a:rPr lang="fi-FI"/>
              <a:t>Muokkaa ots. perustyyl. napsautt.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74259" y="2000895"/>
            <a:ext cx="2448272" cy="176419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0" name="Suorakulmio 9">
            <a:extLst>
              <a:ext uri="{FF2B5EF4-FFF2-40B4-BE49-F238E27FC236}">
                <a16:creationId xmlns:a16="http://schemas.microsoft.com/office/drawing/2014/main" id="{46CEAADA-BCA7-43DC-8765-6B9D90E74456}"/>
              </a:ext>
            </a:extLst>
          </p:cNvPr>
          <p:cNvSpPr/>
          <p:nvPr userDrawn="1"/>
        </p:nvSpPr>
        <p:spPr bwMode="auto">
          <a:xfrm>
            <a:off x="2996" y="1766869"/>
            <a:ext cx="375100" cy="22322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1" name="Suorakulmio 10">
            <a:extLst>
              <a:ext uri="{FF2B5EF4-FFF2-40B4-BE49-F238E27FC236}">
                <a16:creationId xmlns:a16="http://schemas.microsoft.com/office/drawing/2014/main" id="{FACED29D-E225-48E4-8645-2E8DF76045E2}"/>
              </a:ext>
            </a:extLst>
          </p:cNvPr>
          <p:cNvSpPr/>
          <p:nvPr userDrawn="1"/>
        </p:nvSpPr>
        <p:spPr bwMode="auto">
          <a:xfrm>
            <a:off x="8843576" y="1766869"/>
            <a:ext cx="303420" cy="2232248"/>
          </a:xfrm>
          <a:prstGeom prst="rect">
            <a:avLst/>
          </a:prstGeom>
          <a:solidFill>
            <a:srgbClr val="94C4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ヒラギノ角ゴ Pro W3" pitchFamily="32" charset="-128"/>
            </a:endParaRP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86028" y="2000895"/>
            <a:ext cx="2448272" cy="177245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98982" y="2000895"/>
            <a:ext cx="2448272" cy="1772456"/>
          </a:xfrm>
        </p:spPr>
        <p:txBody>
          <a:bodyPr/>
          <a:lstStyle>
            <a:lvl1pPr marL="0" indent="0">
              <a:buNone/>
              <a:defRPr sz="180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Tree>
    <p:extLst>
      <p:ext uri="{BB962C8B-B14F-4D97-AF65-F5344CB8AC3E}">
        <p14:creationId xmlns:p14="http://schemas.microsoft.com/office/powerpoint/2010/main" val="21050658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Otsikko, kaavio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2051720" y="595082"/>
            <a:ext cx="655888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5" name="Rectangle 4">
            <a:extLst>
              <a:ext uri="{FF2B5EF4-FFF2-40B4-BE49-F238E27FC236}">
                <a16:creationId xmlns:a16="http://schemas.microsoft.com/office/drawing/2014/main" id="{A78F16E4-6CA8-4083-88AD-AF6FD40D8789}"/>
              </a:ext>
            </a:extLst>
          </p:cNvPr>
          <p:cNvSpPr>
            <a:spLocks noGrp="1" noChangeArrowheads="1"/>
          </p:cNvSpPr>
          <p:nvPr>
            <p:ph type="dt" sz="half" idx="10"/>
          </p:nvPr>
        </p:nvSpPr>
        <p:spPr>
          <a:ln/>
        </p:spPr>
        <p:txBody>
          <a:bodyPr/>
          <a:lstStyle>
            <a:lvl1pPr>
              <a:defRPr/>
            </a:lvl1pPr>
          </a:lstStyle>
          <a:p>
            <a:pPr>
              <a:defRPr/>
            </a:pPr>
            <a:fld id="{12798A5E-2CC7-46B8-963D-7D8C1E316205}" type="datetime1">
              <a:rPr lang="fi-FI"/>
              <a:pPr>
                <a:defRPr/>
              </a:pPr>
              <a:t>18.2.2025</a:t>
            </a:fld>
            <a:endParaRPr lang="fi-FI"/>
          </a:p>
        </p:txBody>
      </p:sp>
      <p:sp>
        <p:nvSpPr>
          <p:cNvPr id="6" name="Tekstin paikkamerkki 3">
            <a:extLst>
              <a:ext uri="{FF2B5EF4-FFF2-40B4-BE49-F238E27FC236}">
                <a16:creationId xmlns:a16="http://schemas.microsoft.com/office/drawing/2014/main" id="{74EC411D-0AEB-4C14-8390-6CE0EBDD94D0}"/>
              </a:ext>
            </a:extLst>
          </p:cNvPr>
          <p:cNvSpPr>
            <a:spLocks noGrp="1"/>
          </p:cNvSpPr>
          <p:nvPr>
            <p:ph type="body" sz="half" idx="11"/>
          </p:nvPr>
        </p:nvSpPr>
        <p:spPr>
          <a:xfrm>
            <a:off x="528445" y="1973450"/>
            <a:ext cx="2448272" cy="1742167"/>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2" name="Tekstin paikkamerkki 3">
            <a:extLst>
              <a:ext uri="{FF2B5EF4-FFF2-40B4-BE49-F238E27FC236}">
                <a16:creationId xmlns:a16="http://schemas.microsoft.com/office/drawing/2014/main" id="{34E6F379-24DF-4C1A-AD43-2E579E373D96}"/>
              </a:ext>
            </a:extLst>
          </p:cNvPr>
          <p:cNvSpPr>
            <a:spLocks noGrp="1"/>
          </p:cNvSpPr>
          <p:nvPr>
            <p:ph type="body" sz="half" idx="12"/>
          </p:nvPr>
        </p:nvSpPr>
        <p:spPr>
          <a:xfrm>
            <a:off x="3354330" y="1973554"/>
            <a:ext cx="2448272" cy="1750324"/>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3" name="Tekstin paikkamerkki 3">
            <a:extLst>
              <a:ext uri="{FF2B5EF4-FFF2-40B4-BE49-F238E27FC236}">
                <a16:creationId xmlns:a16="http://schemas.microsoft.com/office/drawing/2014/main" id="{B50F4466-7573-4A72-982A-A760B53551E7}"/>
              </a:ext>
            </a:extLst>
          </p:cNvPr>
          <p:cNvSpPr>
            <a:spLocks noGrp="1"/>
          </p:cNvSpPr>
          <p:nvPr>
            <p:ph type="body" sz="half" idx="13"/>
          </p:nvPr>
        </p:nvSpPr>
        <p:spPr>
          <a:xfrm>
            <a:off x="6167284" y="1973554"/>
            <a:ext cx="2448272" cy="1750324"/>
          </a:xfrm>
        </p:spPr>
        <p:txBody>
          <a:bodyPr anchor="ctr"/>
          <a:lstStyle>
            <a:lvl1pPr marL="0" indent="0">
              <a:buNone/>
              <a:defRPr sz="1800" cap="all" baseline="0">
                <a:solidFill>
                  <a:srgbClr val="28535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Tree>
    <p:extLst>
      <p:ext uri="{BB962C8B-B14F-4D97-AF65-F5344CB8AC3E}">
        <p14:creationId xmlns:p14="http://schemas.microsoft.com/office/powerpoint/2010/main" val="35819843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0D8772-7F78-4B0A-8281-C8DDD3A31600}"/>
              </a:ext>
            </a:extLst>
          </p:cNvPr>
          <p:cNvSpPr>
            <a:spLocks noGrp="1"/>
          </p:cNvSpPr>
          <p:nvPr>
            <p:ph type="ctrTitle"/>
          </p:nvPr>
        </p:nvSpPr>
        <p:spPr>
          <a:xfrm>
            <a:off x="1143000" y="841772"/>
            <a:ext cx="6858000" cy="1790700"/>
          </a:xfrm>
        </p:spPr>
        <p:txBody>
          <a:bodyPr anchor="b">
            <a:normAutofit/>
          </a:bodyPr>
          <a:lstStyle>
            <a:lvl1pPr algn="ctr">
              <a:defRPr sz="3600"/>
            </a:lvl1pPr>
          </a:lstStyle>
          <a:p>
            <a:r>
              <a:rPr lang="fi-FI" dirty="0"/>
              <a:t>Muokkaa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2D867103-5D6F-475F-B115-86AC6B0C42C0}"/>
              </a:ext>
            </a:extLst>
          </p:cNvPr>
          <p:cNvSpPr>
            <a:spLocks noGrp="1"/>
          </p:cNvSpPr>
          <p:nvPr>
            <p:ph type="subTitle" idx="1"/>
          </p:nvPr>
        </p:nvSpPr>
        <p:spPr>
          <a:xfrm>
            <a:off x="1143000" y="2701528"/>
            <a:ext cx="6858000" cy="1241822"/>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1898B99D-CB58-42D3-9D3F-811A9F328005}"/>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24580F70-203C-48B9-B86B-3F170A09197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327724-2610-4894-BE73-37F17D15CD08}"/>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725820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6AB993-08CA-4B71-A81C-C7F769484535}"/>
              </a:ext>
            </a:extLst>
          </p:cNvPr>
          <p:cNvSpPr>
            <a:spLocks noGrp="1"/>
          </p:cNvSpPr>
          <p:nvPr>
            <p:ph type="title"/>
          </p:nvPr>
        </p:nvSpPr>
        <p:spPr>
          <a:xfrm>
            <a:off x="1920240" y="520902"/>
            <a:ext cx="5043748" cy="688838"/>
          </a:xfrm>
        </p:spPr>
        <p:txBody>
          <a:bodyPr/>
          <a:lstStyle/>
          <a:p>
            <a:r>
              <a:rPr lang="fi-FI" dirty="0"/>
              <a:t>Muokkaa </a:t>
            </a:r>
            <a:r>
              <a:rPr lang="fi-FI" dirty="0" err="1"/>
              <a:t>perustyyl</a:t>
            </a:r>
            <a:r>
              <a:rPr lang="fi-FI" dirty="0"/>
              <a:t>.</a:t>
            </a:r>
          </a:p>
        </p:txBody>
      </p:sp>
      <p:sp>
        <p:nvSpPr>
          <p:cNvPr id="3" name="Sisällön paikkamerkki 2">
            <a:extLst>
              <a:ext uri="{FF2B5EF4-FFF2-40B4-BE49-F238E27FC236}">
                <a16:creationId xmlns:a16="http://schemas.microsoft.com/office/drawing/2014/main" id="{A26C239A-8D2D-4880-BB1E-E70E1616D0EB}"/>
              </a:ext>
            </a:extLst>
          </p:cNvPr>
          <p:cNvSpPr>
            <a:spLocks noGrp="1"/>
          </p:cNvSpPr>
          <p:nvPr>
            <p:ph idx="1"/>
          </p:nvPr>
        </p:nvSpPr>
        <p:spPr>
          <a:xfrm>
            <a:off x="628650" y="1369219"/>
            <a:ext cx="6335337" cy="3263504"/>
          </a:xfrm>
        </p:spPr>
        <p:txBody>
          <a:bodyPr/>
          <a:lstStyle>
            <a:lvl1pPr>
              <a:lnSpc>
                <a:spcPct val="100000"/>
              </a:lnSpc>
              <a:defRPr sz="1350"/>
            </a:lvl1pPr>
            <a:lvl2pPr>
              <a:lnSpc>
                <a:spcPct val="100000"/>
              </a:lnSpc>
              <a:defRPr sz="1125"/>
            </a:lvl2pPr>
            <a:lvl3pPr>
              <a:lnSpc>
                <a:spcPct val="100000"/>
              </a:lnSpc>
              <a:defRPr/>
            </a:lvl3pPr>
            <a:lvl4pPr>
              <a:lnSpc>
                <a:spcPct val="100000"/>
              </a:lnSpc>
              <a:defRPr/>
            </a:lvl4pPr>
            <a:lvl5pPr>
              <a:lnSpc>
                <a:spcPct val="100000"/>
              </a:lnSpc>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938B4B47-127E-48C5-B522-FEF7DEB31D24}"/>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FC4FD0C4-8E9C-4003-9939-24600601D24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56A4FD2-9E75-4BD7-B21F-6EAB6F38ABB8}"/>
              </a:ext>
            </a:extLst>
          </p:cNvPr>
          <p:cNvSpPr>
            <a:spLocks noGrp="1"/>
          </p:cNvSpPr>
          <p:nvPr>
            <p:ph type="sldNum" sz="quarter" idx="12"/>
          </p:nvPr>
        </p:nvSpPr>
        <p:spPr/>
        <p:txBody>
          <a:bodyPr/>
          <a:lstStyle/>
          <a:p>
            <a:fld id="{43399F7C-547D-4F7E-82EA-09E303C29C55}" type="slidenum">
              <a:rPr lang="fi-FI" smtClean="0"/>
              <a:t>‹#›</a:t>
            </a:fld>
            <a:endParaRPr lang="fi-FI"/>
          </a:p>
        </p:txBody>
      </p:sp>
      <p:pic>
        <p:nvPicPr>
          <p:cNvPr id="7" name="Kuva 6">
            <a:extLst>
              <a:ext uri="{FF2B5EF4-FFF2-40B4-BE49-F238E27FC236}">
                <a16:creationId xmlns:a16="http://schemas.microsoft.com/office/drawing/2014/main" id="{13555276-DD1B-401C-911C-0C80EE881E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1" y="569245"/>
            <a:ext cx="879071" cy="445396"/>
          </a:xfrm>
          <a:prstGeom prst="rect">
            <a:avLst/>
          </a:prstGeom>
        </p:spPr>
      </p:pic>
    </p:spTree>
    <p:extLst>
      <p:ext uri="{BB962C8B-B14F-4D97-AF65-F5344CB8AC3E}">
        <p14:creationId xmlns:p14="http://schemas.microsoft.com/office/powerpoint/2010/main" val="391628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D5F7FF-B42A-486D-8660-175E1998310C}"/>
              </a:ext>
            </a:extLst>
          </p:cNvPr>
          <p:cNvSpPr>
            <a:spLocks noGrp="1"/>
          </p:cNvSpPr>
          <p:nvPr>
            <p:ph type="title"/>
          </p:nvPr>
        </p:nvSpPr>
        <p:spPr>
          <a:xfrm>
            <a:off x="623888" y="1282304"/>
            <a:ext cx="7886700" cy="2139553"/>
          </a:xfrm>
        </p:spPr>
        <p:txBody>
          <a:bodyPr anchor="b"/>
          <a:lstStyle>
            <a:lvl1pPr>
              <a:defRPr sz="4500"/>
            </a:lvl1pPr>
          </a:lstStyle>
          <a:p>
            <a:r>
              <a:rPr lang="fi-FI"/>
              <a:t>Muokkaa perustyyl. napsautt.</a:t>
            </a:r>
          </a:p>
        </p:txBody>
      </p:sp>
      <p:sp>
        <p:nvSpPr>
          <p:cNvPr id="3" name="Tekstin paikkamerkki 2">
            <a:extLst>
              <a:ext uri="{FF2B5EF4-FFF2-40B4-BE49-F238E27FC236}">
                <a16:creationId xmlns:a16="http://schemas.microsoft.com/office/drawing/2014/main" id="{A3AA6325-4020-40C7-B010-2846D597F27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5F8E2E39-75B1-4A15-B064-440C7FB8B044}"/>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6C254269-10CA-4799-8B18-8F08185AFAE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C99DFB-57A5-4063-A5CA-4DF71C533DBF}"/>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8515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357188" y="133945"/>
            <a:ext cx="8429625" cy="782837"/>
          </a:xfrm>
        </p:spPr>
        <p:txBody>
          <a:bodyPr/>
          <a:lstStyle/>
          <a:p>
            <a:r>
              <a:rPr lang="fi-FI"/>
              <a:t>Muokkaa perustyyl. napsautt.</a:t>
            </a:r>
            <a:endParaRPr lang="fi-FI" dirty="0"/>
          </a:p>
        </p:txBody>
      </p:sp>
      <p:sp>
        <p:nvSpPr>
          <p:cNvPr id="3" name="Tekstin paikkamerkki 2"/>
          <p:cNvSpPr>
            <a:spLocks noGrp="1"/>
          </p:cNvSpPr>
          <p:nvPr>
            <p:ph type="body" idx="1"/>
          </p:nvPr>
        </p:nvSpPr>
        <p:spPr>
          <a:xfrm>
            <a:off x="350839" y="916782"/>
            <a:ext cx="41481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350839" y="1561506"/>
            <a:ext cx="4148137" cy="3232546"/>
          </a:xfrm>
        </p:spPr>
        <p:txBody>
          <a:bodyPr/>
          <a:lstStyle>
            <a:lvl1pPr>
              <a:defRPr sz="1650"/>
            </a:lvl1pPr>
            <a:lvl2pPr>
              <a:defRPr sz="1500"/>
            </a:lvl2pPr>
            <a:lvl3pPr>
              <a:defRPr sz="1350"/>
            </a:lvl3pPr>
            <a:lvl4pPr>
              <a:defRPr sz="1200"/>
            </a:lvl4pPr>
            <a:lvl5pPr>
              <a:defRPr sz="105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629150" y="916782"/>
            <a:ext cx="4157662"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29150" y="1561506"/>
            <a:ext cx="4157662" cy="3232546"/>
          </a:xfrm>
        </p:spPr>
        <p:txBody>
          <a:bodyPr/>
          <a:lstStyle>
            <a:lvl1pPr>
              <a:defRPr sz="1650"/>
            </a:lvl1pPr>
            <a:lvl2pPr>
              <a:defRPr sz="1500"/>
            </a:lvl2pPr>
            <a:lvl3pPr>
              <a:defRPr sz="1350"/>
            </a:lvl3pPr>
            <a:lvl4pPr>
              <a:defRPr sz="1200"/>
            </a:lvl4pPr>
            <a:lvl5pPr>
              <a:defRPr sz="105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p:cNvSpPr>
            <a:spLocks noGrp="1"/>
          </p:cNvSpPr>
          <p:nvPr>
            <p:ph type="dt" sz="half" idx="10"/>
          </p:nvPr>
        </p:nvSpPr>
        <p:spPr/>
        <p:txBody>
          <a:bodyPr/>
          <a:lstStyle/>
          <a:p>
            <a:r>
              <a:rPr lang="fi-FI"/>
              <a:t>20.1.2016</a:t>
            </a:r>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13146354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A46DC-FA45-4F4B-91CD-33B378A66444}"/>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A67D017F-E694-4513-8D2D-6BC0D42F9DCE}"/>
              </a:ext>
            </a:extLst>
          </p:cNvPr>
          <p:cNvSpPr>
            <a:spLocks noGrp="1"/>
          </p:cNvSpPr>
          <p:nvPr>
            <p:ph sz="half" idx="1"/>
          </p:nvPr>
        </p:nvSpPr>
        <p:spPr>
          <a:xfrm>
            <a:off x="6286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D8F08A2-0F66-4A6C-915B-4A6515AB79F0}"/>
              </a:ext>
            </a:extLst>
          </p:cNvPr>
          <p:cNvSpPr>
            <a:spLocks noGrp="1"/>
          </p:cNvSpPr>
          <p:nvPr>
            <p:ph sz="half" idx="2"/>
          </p:nvPr>
        </p:nvSpPr>
        <p:spPr>
          <a:xfrm>
            <a:off x="4629150" y="1369219"/>
            <a:ext cx="3886200" cy="326350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4879B7D-33B9-4345-B2E9-ED70C51CE857}"/>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2E3AADF4-6F83-48CD-88EF-47E75E2E632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D4FD277-A2D5-448D-BB75-9F201DA4ABC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9497500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F6BB0-4E88-49C7-9C6A-170BFF169437}"/>
              </a:ext>
            </a:extLst>
          </p:cNvPr>
          <p:cNvSpPr>
            <a:spLocks noGrp="1"/>
          </p:cNvSpPr>
          <p:nvPr>
            <p:ph type="title"/>
          </p:nvPr>
        </p:nvSpPr>
        <p:spPr>
          <a:xfrm>
            <a:off x="629841" y="273844"/>
            <a:ext cx="7886700" cy="994172"/>
          </a:xfrm>
        </p:spPr>
        <p:txBody>
          <a:bodyPr/>
          <a:lstStyle/>
          <a:p>
            <a:r>
              <a:rPr lang="fi-FI"/>
              <a:t>Muokkaa perustyyl. napsautt.</a:t>
            </a:r>
          </a:p>
        </p:txBody>
      </p:sp>
      <p:sp>
        <p:nvSpPr>
          <p:cNvPr id="3" name="Tekstin paikkamerkki 2">
            <a:extLst>
              <a:ext uri="{FF2B5EF4-FFF2-40B4-BE49-F238E27FC236}">
                <a16:creationId xmlns:a16="http://schemas.microsoft.com/office/drawing/2014/main" id="{51B3DD77-56CA-49F1-BADB-5AE38E2F0DC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4" name="Sisällön paikkamerkki 3">
            <a:extLst>
              <a:ext uri="{FF2B5EF4-FFF2-40B4-BE49-F238E27FC236}">
                <a16:creationId xmlns:a16="http://schemas.microsoft.com/office/drawing/2014/main" id="{40677CF1-256D-428F-91C8-0C9B4FCC8CE2}"/>
              </a:ext>
            </a:extLst>
          </p:cNvPr>
          <p:cNvSpPr>
            <a:spLocks noGrp="1"/>
          </p:cNvSpPr>
          <p:nvPr>
            <p:ph sz="half" idx="2"/>
          </p:nvPr>
        </p:nvSpPr>
        <p:spPr>
          <a:xfrm>
            <a:off x="629842" y="1878806"/>
            <a:ext cx="3868340"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79A5542-23F0-408A-A2E1-CC83710698B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6" name="Sisällön paikkamerkki 5">
            <a:extLst>
              <a:ext uri="{FF2B5EF4-FFF2-40B4-BE49-F238E27FC236}">
                <a16:creationId xmlns:a16="http://schemas.microsoft.com/office/drawing/2014/main" id="{AA738987-6F42-41CF-97CA-17DD14F0067D}"/>
              </a:ext>
            </a:extLst>
          </p:cNvPr>
          <p:cNvSpPr>
            <a:spLocks noGrp="1"/>
          </p:cNvSpPr>
          <p:nvPr>
            <p:ph sz="quarter" idx="4"/>
          </p:nvPr>
        </p:nvSpPr>
        <p:spPr>
          <a:xfrm>
            <a:off x="4629150" y="1878806"/>
            <a:ext cx="3887391" cy="276344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C82FC62-2176-492C-895C-A64D7F49D867}"/>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8" name="Alatunnisteen paikkamerkki 7">
            <a:extLst>
              <a:ext uri="{FF2B5EF4-FFF2-40B4-BE49-F238E27FC236}">
                <a16:creationId xmlns:a16="http://schemas.microsoft.com/office/drawing/2014/main" id="{2F282C3B-4927-4817-A598-F944687ED2BE}"/>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669E2B35-347A-4CFF-A19A-B6FCE704AB2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33059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B286B2-BDDE-478B-9352-F107FC1C2B1A}"/>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DB3E4DE8-FF2E-43AA-9490-0778D4139FD5}"/>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4" name="Alatunnisteen paikkamerkki 3">
            <a:extLst>
              <a:ext uri="{FF2B5EF4-FFF2-40B4-BE49-F238E27FC236}">
                <a16:creationId xmlns:a16="http://schemas.microsoft.com/office/drawing/2014/main" id="{3F5AA3BE-CBD9-469F-A1A2-6ACFED1F89E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C069C8B-E2EC-4DDE-B5D4-A078D5945206}"/>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1189473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35DFD52-9B76-498A-93A3-AD9BB1E2D1F2}"/>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3" name="Alatunnisteen paikkamerkki 2">
            <a:extLst>
              <a:ext uri="{FF2B5EF4-FFF2-40B4-BE49-F238E27FC236}">
                <a16:creationId xmlns:a16="http://schemas.microsoft.com/office/drawing/2014/main" id="{9A2ECBDD-B28B-4E2E-8CC8-B5D9DAB2E82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0842DC7-8C83-4B06-8359-0121FB8A4935}"/>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1713781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3127B2-2182-4720-AF0A-D89840B976C5}"/>
              </a:ext>
            </a:extLst>
          </p:cNvPr>
          <p:cNvSpPr>
            <a:spLocks noGrp="1"/>
          </p:cNvSpPr>
          <p:nvPr>
            <p:ph type="title"/>
          </p:nvPr>
        </p:nvSpPr>
        <p:spPr>
          <a:xfrm>
            <a:off x="629841" y="342900"/>
            <a:ext cx="2949178" cy="1200150"/>
          </a:xfrm>
        </p:spPr>
        <p:txBody>
          <a:bodyPr anchor="b"/>
          <a:lstStyle>
            <a:lvl1pPr>
              <a:defRPr sz="2400"/>
            </a:lvl1pPr>
          </a:lstStyle>
          <a:p>
            <a:r>
              <a:rPr lang="fi-FI"/>
              <a:t>Muokkaa perustyyl. napsautt.</a:t>
            </a:r>
          </a:p>
        </p:txBody>
      </p:sp>
      <p:sp>
        <p:nvSpPr>
          <p:cNvPr id="3" name="Sisällön paikkamerkki 2">
            <a:extLst>
              <a:ext uri="{FF2B5EF4-FFF2-40B4-BE49-F238E27FC236}">
                <a16:creationId xmlns:a16="http://schemas.microsoft.com/office/drawing/2014/main" id="{7B3E912C-3926-439E-AFF7-CEF16AA5F75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A60F06-460C-4790-A4E3-EE9829064D9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BAB67FFA-9428-4F10-AF26-31BA4087A3C1}"/>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89BCB62F-936C-422B-861E-6D07592FF1C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FF367E8-25EF-4E73-930C-DC161E765249}"/>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899246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03DB94-91A7-4491-9772-9E7094AAA0F6}"/>
              </a:ext>
            </a:extLst>
          </p:cNvPr>
          <p:cNvSpPr>
            <a:spLocks noGrp="1"/>
          </p:cNvSpPr>
          <p:nvPr>
            <p:ph type="title"/>
          </p:nvPr>
        </p:nvSpPr>
        <p:spPr>
          <a:xfrm>
            <a:off x="629841" y="342900"/>
            <a:ext cx="2949178" cy="1200150"/>
          </a:xfrm>
        </p:spPr>
        <p:txBody>
          <a:bodyPr anchor="b"/>
          <a:lstStyle>
            <a:lvl1pPr>
              <a:defRPr sz="2400"/>
            </a:lvl1pPr>
          </a:lstStyle>
          <a:p>
            <a:r>
              <a:rPr lang="fi-FI"/>
              <a:t>Muokkaa perustyyl. napsautt.</a:t>
            </a:r>
          </a:p>
        </p:txBody>
      </p:sp>
      <p:sp>
        <p:nvSpPr>
          <p:cNvPr id="3" name="Kuvan paikkamerkki 2">
            <a:extLst>
              <a:ext uri="{FF2B5EF4-FFF2-40B4-BE49-F238E27FC236}">
                <a16:creationId xmlns:a16="http://schemas.microsoft.com/office/drawing/2014/main" id="{E0E3A6BB-E4EB-4548-A61F-F0E5848F86A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ED85E76C-E786-4ED9-AE91-E7931660F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0FE9EE99-7AC0-4C58-8090-DC2C6975BBDA}"/>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6" name="Alatunnisteen paikkamerkki 5">
            <a:extLst>
              <a:ext uri="{FF2B5EF4-FFF2-40B4-BE49-F238E27FC236}">
                <a16:creationId xmlns:a16="http://schemas.microsoft.com/office/drawing/2014/main" id="{018B42E8-8BAE-4322-9A0C-8412BB26F27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A75D8C4-25FE-4C65-89AC-39CD83B22B67}"/>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33283256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51A615-306C-472A-A62F-3ABCBCE1F16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E5346E58-5567-4D22-9E14-25E5009191F4}"/>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8273952-65D3-452C-B639-828C2581725C}"/>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78DE3BB1-A00A-4C93-BB3B-94C4E3A363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8E9C561-1A8E-4936-860F-8935A68A5B03}"/>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2507298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4565A12-E98B-470C-83EA-24542F276BED}"/>
              </a:ext>
            </a:extLst>
          </p:cNvPr>
          <p:cNvSpPr>
            <a:spLocks noGrp="1"/>
          </p:cNvSpPr>
          <p:nvPr>
            <p:ph type="title" orient="vert"/>
          </p:nvPr>
        </p:nvSpPr>
        <p:spPr>
          <a:xfrm>
            <a:off x="6543675" y="273844"/>
            <a:ext cx="1971675" cy="4358879"/>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E3FCEA4F-1056-4412-943E-7D4079CBBB08}"/>
              </a:ext>
            </a:extLst>
          </p:cNvPr>
          <p:cNvSpPr>
            <a:spLocks noGrp="1"/>
          </p:cNvSpPr>
          <p:nvPr>
            <p:ph type="body" orient="vert" idx="1"/>
          </p:nvPr>
        </p:nvSpPr>
        <p:spPr>
          <a:xfrm>
            <a:off x="628650" y="273844"/>
            <a:ext cx="5800725" cy="4358879"/>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5143863-E033-47FE-9651-9E511F2740AF}"/>
              </a:ext>
            </a:extLst>
          </p:cNvPr>
          <p:cNvSpPr>
            <a:spLocks noGrp="1"/>
          </p:cNvSpPr>
          <p:nvPr>
            <p:ph type="dt" sz="half" idx="10"/>
          </p:nvPr>
        </p:nvSpPr>
        <p:spPr/>
        <p:txBody>
          <a:body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0F608B87-5FE7-4282-830A-FBD5F8C485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93656DD-BCA4-46DD-9F00-A950D3EAF43C}"/>
              </a:ext>
            </a:extLst>
          </p:cNvPr>
          <p:cNvSpPr>
            <a:spLocks noGrp="1"/>
          </p:cNvSpPr>
          <p:nvPr>
            <p:ph type="sldNum" sz="quarter" idx="12"/>
          </p:nvPr>
        </p:nvSpPr>
        <p:spPr/>
        <p:txBody>
          <a:bodyPr/>
          <a:lstStyle/>
          <a:p>
            <a:fld id="{43399F7C-547D-4F7E-82EA-09E303C29C55}" type="slidenum">
              <a:rPr lang="fi-FI" smtClean="0"/>
              <a:t>‹#›</a:t>
            </a:fld>
            <a:endParaRPr lang="fi-FI"/>
          </a:p>
        </p:txBody>
      </p:sp>
    </p:spTree>
    <p:extLst>
      <p:ext uri="{BB962C8B-B14F-4D97-AF65-F5344CB8AC3E}">
        <p14:creationId xmlns:p14="http://schemas.microsoft.com/office/powerpoint/2010/main" val="821137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1A37-ABC3-4BE2-AD77-C81A3D685FA6}"/>
              </a:ext>
            </a:extLst>
          </p:cNvPr>
          <p:cNvSpPr>
            <a:spLocks noGrp="1"/>
          </p:cNvSpPr>
          <p:nvPr>
            <p:ph type="title"/>
          </p:nvPr>
        </p:nvSpPr>
        <p:spPr>
          <a:xfrm>
            <a:off x="2326490" y="627534"/>
            <a:ext cx="6270848" cy="342900"/>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B022D0-EE42-427B-AB2D-742FE9A8086C}"/>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Sisällön paikkamerkki 5">
            <a:extLst>
              <a:ext uri="{FF2B5EF4-FFF2-40B4-BE49-F238E27FC236}">
                <a16:creationId xmlns:a16="http://schemas.microsoft.com/office/drawing/2014/main" id="{B964D44E-F7DE-41F1-A171-F09FC3B94F63}"/>
              </a:ext>
            </a:extLst>
          </p:cNvPr>
          <p:cNvSpPr>
            <a:spLocks noGrp="1"/>
          </p:cNvSpPr>
          <p:nvPr>
            <p:ph sz="quarter" idx="15"/>
          </p:nvPr>
        </p:nvSpPr>
        <p:spPr>
          <a:xfrm>
            <a:off x="2326490" y="1420267"/>
            <a:ext cx="6283325" cy="3167062"/>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888315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714500"/>
            <a:ext cx="7772400" cy="1200150"/>
          </a:xfrm>
        </p:spPr>
        <p:txBody>
          <a:bodyPr/>
          <a:lstStyle>
            <a:lvl1pPr algn="ctr">
              <a:defRPr sz="3600" b="0">
                <a:solidFill>
                  <a:schemeClr val="tx2"/>
                </a:solidFill>
                <a:latin typeface="+mj-lt"/>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267" name="Rectangle 3"/>
          <p:cNvSpPr>
            <a:spLocks noGrp="1" noChangeArrowheads="1"/>
          </p:cNvSpPr>
          <p:nvPr>
            <p:ph type="subTitle" idx="1"/>
          </p:nvPr>
        </p:nvSpPr>
        <p:spPr>
          <a:xfrm>
            <a:off x="1371600" y="3075806"/>
            <a:ext cx="6400800" cy="1153294"/>
          </a:xfrm>
        </p:spPr>
        <p:txBody>
          <a:bodyPr/>
          <a:lstStyle>
            <a:lvl1pPr marL="0" indent="0" algn="ctr">
              <a:buFontTx/>
              <a:buNone/>
              <a:defRPr>
                <a:solidFill>
                  <a:schemeClr val="accent2"/>
                </a:solidFill>
              </a:defRPr>
            </a:lvl1pPr>
          </a:lstStyle>
          <a:p>
            <a:r>
              <a:rPr lang="fi-FI" dirty="0"/>
              <a:t>Muokkaa alaotsikon perustyyliä </a:t>
            </a:r>
            <a:r>
              <a:rPr lang="fi-FI" dirty="0" err="1"/>
              <a:t>napsautt</a:t>
            </a:r>
            <a:r>
              <a:rPr lang="fi-FI" dirty="0"/>
              <a:t>.</a:t>
            </a:r>
          </a:p>
        </p:txBody>
      </p:sp>
      <p:sp>
        <p:nvSpPr>
          <p:cNvPr id="4" name="Rectangle 4">
            <a:extLst>
              <a:ext uri="{FF2B5EF4-FFF2-40B4-BE49-F238E27FC236}">
                <a16:creationId xmlns:a16="http://schemas.microsoft.com/office/drawing/2014/main" id="{7DAD0115-7627-4A28-B379-66D94B820DB0}"/>
              </a:ext>
            </a:extLst>
          </p:cNvPr>
          <p:cNvSpPr>
            <a:spLocks noGrp="1" noChangeArrowheads="1"/>
          </p:cNvSpPr>
          <p:nvPr>
            <p:ph type="dt" sz="half" idx="10"/>
          </p:nvPr>
        </p:nvSpPr>
        <p:spPr>
          <a:xfrm>
            <a:off x="685800" y="4686300"/>
            <a:ext cx="1905000" cy="342900"/>
          </a:xfrm>
        </p:spPr>
        <p:txBody>
          <a:bodyPr/>
          <a:lstStyle>
            <a:lvl1pPr>
              <a:defRPr sz="900">
                <a:solidFill>
                  <a:schemeClr val="tx1"/>
                </a:solidFill>
                <a:latin typeface="+mj-lt"/>
              </a:defRPr>
            </a:lvl1pPr>
          </a:lstStyle>
          <a:p>
            <a:pPr>
              <a:defRPr/>
            </a:pPr>
            <a:fld id="{FB0607C8-4C3A-4B05-9475-EE4BCDA56550}" type="datetime1">
              <a:rPr lang="fi-FI" smtClean="0"/>
              <a:pPr>
                <a:defRPr/>
              </a:pPr>
              <a:t>18.2.2025</a:t>
            </a:fld>
            <a:endParaRPr lang="fi-FI"/>
          </a:p>
          <a:p>
            <a:pPr>
              <a:defRPr/>
            </a:pPr>
            <a:r>
              <a:rPr lang="fi-FI"/>
              <a:t>Tekijän nimi</a:t>
            </a:r>
            <a:endParaRPr lang="fi-FI" dirty="0"/>
          </a:p>
        </p:txBody>
      </p:sp>
      <p:sp>
        <p:nvSpPr>
          <p:cNvPr id="6" name="Rectangle 6">
            <a:extLst>
              <a:ext uri="{FF2B5EF4-FFF2-40B4-BE49-F238E27FC236}">
                <a16:creationId xmlns:a16="http://schemas.microsoft.com/office/drawing/2014/main" id="{3678ED4A-443A-412A-A826-7CA9DA1C0957}"/>
              </a:ext>
            </a:extLst>
          </p:cNvPr>
          <p:cNvSpPr>
            <a:spLocks noGrp="1" noChangeArrowheads="1"/>
          </p:cNvSpPr>
          <p:nvPr>
            <p:ph type="sldNum" sz="quarter" idx="12"/>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328684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r>
              <a:rPr lang="fi-FI"/>
              <a:t>20.1.2016</a:t>
            </a:r>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5A3ADEFC-2778-6B49-9C82-2158FE27C40E}" type="slidenum">
              <a:rPr lang="fi-FI" smtClean="0"/>
              <a:t>‹#›</a:t>
            </a:fld>
            <a:endParaRPr lang="fi-FI"/>
          </a:p>
        </p:txBody>
      </p:sp>
    </p:spTree>
    <p:extLst>
      <p:ext uri="{BB962C8B-B14F-4D97-AF65-F5344CB8AC3E}">
        <p14:creationId xmlns:p14="http://schemas.microsoft.com/office/powerpoint/2010/main" val="2829264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2189584" y="579780"/>
            <a:ext cx="6270848" cy="342900"/>
          </a:xfrm>
        </p:spPr>
        <p:txBody>
          <a:bodyPr/>
          <a:lstStyle>
            <a:lvl1pPr>
              <a:defRPr>
                <a:solidFill>
                  <a:schemeClr val="accent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p:txBody>
          <a:bodyPr/>
          <a:lstStyle>
            <a:lvl1pPr>
              <a:defRPr>
                <a:solidFill>
                  <a:srgbClr val="595C5C"/>
                </a:solidFill>
              </a:defRPr>
            </a:lvl1pPr>
            <a:lvl2pPr>
              <a:defRPr>
                <a:solidFill>
                  <a:srgbClr val="595C5C"/>
                </a:solidFill>
              </a:defRPr>
            </a:lvl2pPr>
            <a:lvl3pPr>
              <a:defRPr>
                <a:solidFill>
                  <a:srgbClr val="595C5C"/>
                </a:solidFill>
              </a:defRPr>
            </a:lvl3pPr>
            <a:lvl4pPr>
              <a:defRPr sz="1200">
                <a:solidFill>
                  <a:srgbClr val="595C5C"/>
                </a:solidFill>
              </a:defRPr>
            </a:lvl4pPr>
            <a:lvl5pPr>
              <a:defRPr sz="1200">
                <a:solidFill>
                  <a:srgbClr val="595C5C"/>
                </a:solidFill>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Rectangle 4">
            <a:extLst>
              <a:ext uri="{FF2B5EF4-FFF2-40B4-BE49-F238E27FC236}">
                <a16:creationId xmlns:a16="http://schemas.microsoft.com/office/drawing/2014/main" id="{AF3CE1D4-873E-4B2A-B4C8-23A4FDFBCBEE}"/>
              </a:ext>
            </a:extLst>
          </p:cNvPr>
          <p:cNvSpPr>
            <a:spLocks noGrp="1" noChangeArrowheads="1"/>
          </p:cNvSpPr>
          <p:nvPr>
            <p:ph type="dt" sz="half" idx="10"/>
          </p:nvPr>
        </p:nvSpPr>
        <p:spPr>
          <a:ln/>
        </p:spPr>
        <p:txBody>
          <a:bodyPr/>
          <a:lstStyle>
            <a:lvl1pPr>
              <a:defRPr/>
            </a:lvl1pPr>
          </a:lstStyle>
          <a:p>
            <a:pPr>
              <a:defRPr/>
            </a:pPr>
            <a:fld id="{83217F9A-5279-4A99-98DC-50C5833EE471}" type="datetime1">
              <a:rPr lang="fi-FI"/>
              <a:pPr>
                <a:defRPr/>
              </a:pPr>
              <a:t>18.2.2025</a:t>
            </a:fld>
            <a:endParaRPr lang="fi-FI"/>
          </a:p>
        </p:txBody>
      </p:sp>
    </p:spTree>
    <p:extLst>
      <p:ext uri="{BB962C8B-B14F-4D97-AF65-F5344CB8AC3E}">
        <p14:creationId xmlns:p14="http://schemas.microsoft.com/office/powerpoint/2010/main" val="30588635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2024320"/>
            <a:ext cx="6270848" cy="1094860"/>
          </a:xfrm>
        </p:spPr>
        <p:txBody>
          <a:bodyPr/>
          <a:lstStyle>
            <a:lvl1pPr algn="ctr">
              <a:defRPr sz="4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Tree>
    <p:extLst>
      <p:ext uri="{BB962C8B-B14F-4D97-AF65-F5344CB8AC3E}">
        <p14:creationId xmlns:p14="http://schemas.microsoft.com/office/powerpoint/2010/main" val="13280472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57B584-85C6-4794-A7EC-5CED3AC74E28}"/>
              </a:ext>
            </a:extLst>
          </p:cNvPr>
          <p:cNvSpPr>
            <a:spLocks noGrp="1"/>
          </p:cNvSpPr>
          <p:nvPr>
            <p:ph type="title"/>
          </p:nvPr>
        </p:nvSpPr>
        <p:spPr>
          <a:xfrm>
            <a:off x="1436576" y="2024320"/>
            <a:ext cx="6270848" cy="1094860"/>
          </a:xfrm>
        </p:spPr>
        <p:txBody>
          <a:bodyPr/>
          <a:lstStyle>
            <a:lvl1pPr algn="ctr">
              <a:defRPr sz="440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FEFC06A0-E4AF-4D0D-B44B-41A660E4D954}"/>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Tree>
    <p:extLst>
      <p:ext uri="{BB962C8B-B14F-4D97-AF65-F5344CB8AC3E}">
        <p14:creationId xmlns:p14="http://schemas.microsoft.com/office/powerpoint/2010/main" val="29879694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55526"/>
            <a:ext cx="6270848"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1906508"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Rectangle 4">
            <a:extLst>
              <a:ext uri="{FF2B5EF4-FFF2-40B4-BE49-F238E27FC236}">
                <a16:creationId xmlns:a16="http://schemas.microsoft.com/office/drawing/2014/main" id="{EDE7356F-27CD-454F-944C-CD8135AA9913}"/>
              </a:ext>
            </a:extLst>
          </p:cNvPr>
          <p:cNvSpPr>
            <a:spLocks noGrp="1" noChangeArrowheads="1"/>
          </p:cNvSpPr>
          <p:nvPr>
            <p:ph type="dt" sz="half" idx="10"/>
          </p:nvPr>
        </p:nvSpPr>
        <p:spPr>
          <a:ln/>
        </p:spPr>
        <p:txBody>
          <a:bodyPr/>
          <a:lstStyle>
            <a:lvl1pPr>
              <a:defRPr/>
            </a:lvl1pPr>
          </a:lstStyle>
          <a:p>
            <a:pPr>
              <a:defRPr/>
            </a:pPr>
            <a:fld id="{5B7540CC-64CA-427D-8907-07D52159AF6C}" type="datetime1">
              <a:rPr lang="fi-FI"/>
              <a:pPr>
                <a:defRPr/>
              </a:pPr>
              <a:t>18.2.2025</a:t>
            </a:fld>
            <a:endParaRPr lang="fi-FI"/>
          </a:p>
        </p:txBody>
      </p:sp>
      <p:sp>
        <p:nvSpPr>
          <p:cNvPr id="6" name="Sisällön paikkamerkki 2">
            <a:extLst>
              <a:ext uri="{FF2B5EF4-FFF2-40B4-BE49-F238E27FC236}">
                <a16:creationId xmlns:a16="http://schemas.microsoft.com/office/drawing/2014/main" id="{DC0A9944-E71B-48FB-8F02-0F67E844E1ED}"/>
              </a:ext>
            </a:extLst>
          </p:cNvPr>
          <p:cNvSpPr>
            <a:spLocks noGrp="1"/>
          </p:cNvSpPr>
          <p:nvPr>
            <p:ph sz="half" idx="11"/>
          </p:nvPr>
        </p:nvSpPr>
        <p:spPr>
          <a:xfrm>
            <a:off x="5509612" y="1491630"/>
            <a:ext cx="3238500" cy="29718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6244507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2209800" y="555526"/>
            <a:ext cx="6477000" cy="432048"/>
          </a:xfrm>
        </p:spPr>
        <p:txBody>
          <a:bodyPr/>
          <a:lstStyle>
            <a:lvl1pPr>
              <a:defRPr>
                <a:solidFill>
                  <a:schemeClr val="accent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2753" y="1371848"/>
            <a:ext cx="3903223" cy="479822"/>
          </a:xfrm>
        </p:spPr>
        <p:txBody>
          <a:bodyPr anchor="b"/>
          <a:lstStyle>
            <a:lvl1pPr marL="0" indent="0">
              <a:buNone/>
              <a:defRPr sz="16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Sisällön paikkamerkki 3"/>
          <p:cNvSpPr>
            <a:spLocks noGrp="1"/>
          </p:cNvSpPr>
          <p:nvPr>
            <p:ph sz="half" idx="2"/>
          </p:nvPr>
        </p:nvSpPr>
        <p:spPr>
          <a:xfrm>
            <a:off x="452753" y="1911340"/>
            <a:ext cx="3903223" cy="2532617"/>
          </a:xfrm>
        </p:spPr>
        <p:txBody>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4783577" y="1371848"/>
            <a:ext cx="3903223" cy="479822"/>
          </a:xfrm>
        </p:spPr>
        <p:txBody>
          <a:bodyPr anchor="b"/>
          <a:lstStyle>
            <a:lvl1pPr marL="0" indent="0">
              <a:buNone/>
              <a:defRPr sz="1600" b="1"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Sisällön paikkamerkki 5"/>
          <p:cNvSpPr>
            <a:spLocks noGrp="1"/>
          </p:cNvSpPr>
          <p:nvPr>
            <p:ph sz="quarter" idx="4"/>
          </p:nvPr>
        </p:nvSpPr>
        <p:spPr>
          <a:xfrm>
            <a:off x="4783577" y="1923678"/>
            <a:ext cx="3903223" cy="2520280"/>
          </a:xfrm>
        </p:spPr>
        <p:txBody>
          <a:bodyPr/>
          <a:lstStyle>
            <a:lvl1pPr>
              <a:defRPr sz="1600"/>
            </a:lvl1pPr>
            <a:lvl2pP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Rectangle 4">
            <a:extLst>
              <a:ext uri="{FF2B5EF4-FFF2-40B4-BE49-F238E27FC236}">
                <a16:creationId xmlns:a16="http://schemas.microsoft.com/office/drawing/2014/main" id="{EAB7E4DA-D7D6-43B7-B12C-511F0AE14A1C}"/>
              </a:ext>
            </a:extLst>
          </p:cNvPr>
          <p:cNvSpPr>
            <a:spLocks noGrp="1" noChangeArrowheads="1"/>
          </p:cNvSpPr>
          <p:nvPr>
            <p:ph type="dt" sz="half" idx="10"/>
          </p:nvPr>
        </p:nvSpPr>
        <p:spPr>
          <a:ln/>
        </p:spPr>
        <p:txBody>
          <a:bodyPr/>
          <a:lstStyle>
            <a:lvl1pPr>
              <a:defRPr/>
            </a:lvl1pPr>
          </a:lstStyle>
          <a:p>
            <a:pPr>
              <a:defRPr/>
            </a:pPr>
            <a:fld id="{C4710318-9515-4937-9D9C-06CD58540522}" type="datetime1">
              <a:rPr lang="fi-FI"/>
              <a:pPr>
                <a:defRPr/>
              </a:pPr>
              <a:t>18.2.2025</a:t>
            </a:fld>
            <a:endParaRPr lang="fi-FI"/>
          </a:p>
        </p:txBody>
      </p:sp>
    </p:spTree>
    <p:extLst>
      <p:ext uri="{BB962C8B-B14F-4D97-AF65-F5344CB8AC3E}">
        <p14:creationId xmlns:p14="http://schemas.microsoft.com/office/powerpoint/2010/main" val="28108336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2339752" y="627534"/>
            <a:ext cx="6270848" cy="342900"/>
          </a:xfrm>
        </p:spPr>
        <p:txBody>
          <a:bodyPr/>
          <a:lstStyle/>
          <a:p>
            <a:r>
              <a:rPr lang="fi-FI"/>
              <a:t>Muokkaa ots. perustyyl. napsautt.</a:t>
            </a:r>
            <a:endParaRPr lang="fi-FI" dirty="0"/>
          </a:p>
        </p:txBody>
      </p:sp>
      <p:sp>
        <p:nvSpPr>
          <p:cNvPr id="3" name="Rectangle 4">
            <a:extLst>
              <a:ext uri="{FF2B5EF4-FFF2-40B4-BE49-F238E27FC236}">
                <a16:creationId xmlns:a16="http://schemas.microsoft.com/office/drawing/2014/main" id="{492310FE-7569-4B06-A30A-585070324827}"/>
              </a:ext>
            </a:extLst>
          </p:cNvPr>
          <p:cNvSpPr>
            <a:spLocks noGrp="1" noChangeArrowheads="1"/>
          </p:cNvSpPr>
          <p:nvPr>
            <p:ph type="dt" sz="half" idx="10"/>
          </p:nvPr>
        </p:nvSpPr>
        <p:spPr>
          <a:ln/>
        </p:spPr>
        <p:txBody>
          <a:bodyPr/>
          <a:lstStyle>
            <a:lvl1pPr>
              <a:defRPr/>
            </a:lvl1pPr>
          </a:lstStyle>
          <a:p>
            <a:pPr>
              <a:defRPr/>
            </a:pPr>
            <a:fld id="{C1162F13-369F-4FB4-9811-5718EB0BBD74}" type="datetime1">
              <a:rPr lang="fi-FI"/>
              <a:pPr>
                <a:defRPr/>
              </a:pPr>
              <a:t>18.2.2025</a:t>
            </a:fld>
            <a:endParaRPr lang="fi-FI"/>
          </a:p>
        </p:txBody>
      </p:sp>
    </p:spTree>
    <p:extLst>
      <p:ext uri="{BB962C8B-B14F-4D97-AF65-F5344CB8AC3E}">
        <p14:creationId xmlns:p14="http://schemas.microsoft.com/office/powerpoint/2010/main" val="2986235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B48C1C-08E2-427B-AA55-4AF45E717C09}"/>
              </a:ext>
            </a:extLst>
          </p:cNvPr>
          <p:cNvSpPr>
            <a:spLocks noGrp="1" noChangeArrowheads="1"/>
          </p:cNvSpPr>
          <p:nvPr>
            <p:ph type="dt" sz="half" idx="10"/>
          </p:nvPr>
        </p:nvSpPr>
        <p:spPr>
          <a:ln/>
        </p:spPr>
        <p:txBody>
          <a:bodyPr/>
          <a:lstStyle>
            <a:lvl1pPr>
              <a:defRPr/>
            </a:lvl1pPr>
          </a:lstStyle>
          <a:p>
            <a:pPr>
              <a:defRPr/>
            </a:pPr>
            <a:fld id="{A4C4ECE4-EF7B-4899-8337-9177D72C5861}" type="datetime1">
              <a:rPr lang="fi-FI"/>
              <a:pPr>
                <a:defRPr/>
              </a:pPr>
              <a:t>18.2.2025</a:t>
            </a:fld>
            <a:endParaRPr lang="fi-FI"/>
          </a:p>
        </p:txBody>
      </p:sp>
    </p:spTree>
    <p:extLst>
      <p:ext uri="{BB962C8B-B14F-4D97-AF65-F5344CB8AC3E}">
        <p14:creationId xmlns:p14="http://schemas.microsoft.com/office/powerpoint/2010/main" val="4153583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3C131-89C2-4A69-B52F-9FCB53531222}"/>
              </a:ext>
            </a:extLst>
          </p:cNvPr>
          <p:cNvSpPr>
            <a:spLocks noGrp="1"/>
          </p:cNvSpPr>
          <p:nvPr>
            <p:ph type="title"/>
          </p:nvPr>
        </p:nvSpPr>
        <p:spPr>
          <a:xfrm>
            <a:off x="2051720" y="554100"/>
            <a:ext cx="4824536" cy="438299"/>
          </a:xfrm>
        </p:spPr>
        <p:txBody>
          <a:bodyPr/>
          <a:lstStyle>
            <a:lvl1pPr>
              <a:defRPr sz="20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5D3DA042-0F94-4F99-B51F-6C2B5D2BE692}"/>
              </a:ext>
            </a:extLst>
          </p:cNvPr>
          <p:cNvSpPr>
            <a:spLocks noGrp="1"/>
          </p:cNvSpPr>
          <p:nvPr>
            <p:ph type="dt" sz="half" idx="10"/>
          </p:nvPr>
        </p:nvSpPr>
        <p:spPr/>
        <p:txBody>
          <a:bodyPr/>
          <a:lstStyle/>
          <a:p>
            <a:pPr>
              <a:defRPr/>
            </a:pPr>
            <a:fld id="{2D1A6D07-1BBA-498B-B1BA-E05C573A5E63}" type="datetime1">
              <a:rPr lang="fi-FI" smtClean="0"/>
              <a:pPr>
                <a:defRPr/>
              </a:pPr>
              <a:t>18.2.2025</a:t>
            </a:fld>
            <a:endParaRPr lang="fi-FI"/>
          </a:p>
        </p:txBody>
      </p:sp>
      <p:sp>
        <p:nvSpPr>
          <p:cNvPr id="6" name="Sisällön paikkamerkki 2">
            <a:extLst>
              <a:ext uri="{FF2B5EF4-FFF2-40B4-BE49-F238E27FC236}">
                <a16:creationId xmlns:a16="http://schemas.microsoft.com/office/drawing/2014/main" id="{B4E3F2D1-9F7B-4DA7-B198-3BBDFFED8AA5}"/>
              </a:ext>
            </a:extLst>
          </p:cNvPr>
          <p:cNvSpPr>
            <a:spLocks noGrp="1"/>
          </p:cNvSpPr>
          <p:nvPr>
            <p:ph sz="half" idx="12"/>
          </p:nvPr>
        </p:nvSpPr>
        <p:spPr>
          <a:xfrm>
            <a:off x="415285" y="3096385"/>
            <a:ext cx="2603004"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8" name="Kuvan paikkamerkki 2">
            <a:extLst>
              <a:ext uri="{FF2B5EF4-FFF2-40B4-BE49-F238E27FC236}">
                <a16:creationId xmlns:a16="http://schemas.microsoft.com/office/drawing/2014/main" id="{11E6EBF0-6E43-4CE5-BA1E-2F78FFC21507}"/>
              </a:ext>
            </a:extLst>
          </p:cNvPr>
          <p:cNvSpPr>
            <a:spLocks noGrp="1"/>
          </p:cNvSpPr>
          <p:nvPr>
            <p:ph type="pic" idx="14"/>
          </p:nvPr>
        </p:nvSpPr>
        <p:spPr>
          <a:xfrm>
            <a:off x="395536"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endParaRPr lang="fi-FI" noProof="0" dirty="0"/>
          </a:p>
        </p:txBody>
      </p:sp>
      <p:sp>
        <p:nvSpPr>
          <p:cNvPr id="10" name="Sisällön paikkamerkki 2">
            <a:extLst>
              <a:ext uri="{FF2B5EF4-FFF2-40B4-BE49-F238E27FC236}">
                <a16:creationId xmlns:a16="http://schemas.microsoft.com/office/drawing/2014/main" id="{23C358D7-4EE3-4A8A-BDE2-804FB62F3AA0}"/>
              </a:ext>
            </a:extLst>
          </p:cNvPr>
          <p:cNvSpPr>
            <a:spLocks noGrp="1"/>
          </p:cNvSpPr>
          <p:nvPr>
            <p:ph sz="half" idx="15"/>
          </p:nvPr>
        </p:nvSpPr>
        <p:spPr>
          <a:xfrm>
            <a:off x="3281541"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11" name="Kuvan paikkamerkki 2">
            <a:extLst>
              <a:ext uri="{FF2B5EF4-FFF2-40B4-BE49-F238E27FC236}">
                <a16:creationId xmlns:a16="http://schemas.microsoft.com/office/drawing/2014/main" id="{37E5F991-D7E3-46AB-B4D1-B5E5AD4647A7}"/>
              </a:ext>
            </a:extLst>
          </p:cNvPr>
          <p:cNvSpPr>
            <a:spLocks noGrp="1"/>
          </p:cNvSpPr>
          <p:nvPr>
            <p:ph type="pic" idx="16"/>
          </p:nvPr>
        </p:nvSpPr>
        <p:spPr>
          <a:xfrm>
            <a:off x="3261792"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endParaRPr lang="fi-FI" noProof="0" dirty="0"/>
          </a:p>
        </p:txBody>
      </p:sp>
      <p:sp>
        <p:nvSpPr>
          <p:cNvPr id="12" name="Sisällön paikkamerkki 2">
            <a:extLst>
              <a:ext uri="{FF2B5EF4-FFF2-40B4-BE49-F238E27FC236}">
                <a16:creationId xmlns:a16="http://schemas.microsoft.com/office/drawing/2014/main" id="{B946DD04-0257-4196-9512-081E74E09088}"/>
              </a:ext>
            </a:extLst>
          </p:cNvPr>
          <p:cNvSpPr>
            <a:spLocks noGrp="1"/>
          </p:cNvSpPr>
          <p:nvPr>
            <p:ph sz="half" idx="17"/>
          </p:nvPr>
        </p:nvSpPr>
        <p:spPr>
          <a:xfrm>
            <a:off x="6155080" y="3096385"/>
            <a:ext cx="2583255" cy="1544622"/>
          </a:xfrm>
        </p:spPr>
        <p:txBody>
          <a:bodyPr/>
          <a:lstStyle>
            <a:lvl1pPr>
              <a:defRPr sz="14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fi-FI" dirty="0"/>
              <a:t>Muokkaa tekstin perustyylejä</a:t>
            </a:r>
          </a:p>
        </p:txBody>
      </p:sp>
      <p:sp>
        <p:nvSpPr>
          <p:cNvPr id="13" name="Kuvan paikkamerkki 2">
            <a:extLst>
              <a:ext uri="{FF2B5EF4-FFF2-40B4-BE49-F238E27FC236}">
                <a16:creationId xmlns:a16="http://schemas.microsoft.com/office/drawing/2014/main" id="{54E48A1D-4AE8-4550-8095-418A8CC6B46F}"/>
              </a:ext>
            </a:extLst>
          </p:cNvPr>
          <p:cNvSpPr>
            <a:spLocks noGrp="1"/>
          </p:cNvSpPr>
          <p:nvPr>
            <p:ph type="pic" idx="18"/>
          </p:nvPr>
        </p:nvSpPr>
        <p:spPr>
          <a:xfrm>
            <a:off x="6135331" y="1275606"/>
            <a:ext cx="2603004" cy="1656183"/>
          </a:xfrm>
          <a:prstGeom prst="wedgeRectCallout">
            <a:avLst/>
          </a:prstGeom>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endParaRPr lang="fi-FI" noProof="0" dirty="0"/>
          </a:p>
        </p:txBody>
      </p:sp>
    </p:spTree>
    <p:extLst>
      <p:ext uri="{BB962C8B-B14F-4D97-AF65-F5344CB8AC3E}">
        <p14:creationId xmlns:p14="http://schemas.microsoft.com/office/powerpoint/2010/main" val="10429696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477539"/>
            <a:ext cx="3008313" cy="871538"/>
          </a:xfrm>
        </p:spPr>
        <p:txBody>
          <a:bodyPr anchor="b"/>
          <a:lstStyle>
            <a:lvl1pPr algn="l">
              <a:defRPr sz="2000" b="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3575050" y="555526"/>
            <a:ext cx="5111750" cy="4039097"/>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1" y="2349078"/>
            <a:ext cx="3008313" cy="22455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Rectangle 4">
            <a:extLst>
              <a:ext uri="{FF2B5EF4-FFF2-40B4-BE49-F238E27FC236}">
                <a16:creationId xmlns:a16="http://schemas.microsoft.com/office/drawing/2014/main" id="{EE83D9FB-3A8F-44BE-9355-690349D1A784}"/>
              </a:ext>
            </a:extLst>
          </p:cNvPr>
          <p:cNvSpPr>
            <a:spLocks noGrp="1" noChangeArrowheads="1"/>
          </p:cNvSpPr>
          <p:nvPr>
            <p:ph type="dt" sz="half" idx="10"/>
          </p:nvPr>
        </p:nvSpPr>
        <p:spPr>
          <a:ln/>
        </p:spPr>
        <p:txBody>
          <a:bodyPr/>
          <a:lstStyle>
            <a:lvl1pPr>
              <a:defRPr/>
            </a:lvl1pPr>
          </a:lstStyle>
          <a:p>
            <a:pPr>
              <a:defRPr/>
            </a:pPr>
            <a:fld id="{D12D739B-22A1-483A-9B8F-23D6BD525525}" type="datetime1">
              <a:rPr lang="fi-FI"/>
              <a:pPr>
                <a:defRPr/>
              </a:pPr>
              <a:t>18.2.2025</a:t>
            </a:fld>
            <a:endParaRPr lang="fi-FI"/>
          </a:p>
        </p:txBody>
      </p:sp>
    </p:spTree>
    <p:extLst>
      <p:ext uri="{BB962C8B-B14F-4D97-AF65-F5344CB8AC3E}">
        <p14:creationId xmlns:p14="http://schemas.microsoft.com/office/powerpoint/2010/main" val="8280802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Otsikko, sisältö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1905000" y="572666"/>
            <a:ext cx="6629400" cy="34290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1905000" y="1569328"/>
            <a:ext cx="3238500" cy="2971800"/>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5295900" y="1569328"/>
            <a:ext cx="3238500" cy="2971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8E431D3D-FAC1-42DB-8E7C-36229F90D128}"/>
              </a:ext>
            </a:extLst>
          </p:cNvPr>
          <p:cNvSpPr>
            <a:spLocks noGrp="1" noChangeArrowheads="1"/>
          </p:cNvSpPr>
          <p:nvPr>
            <p:ph type="dt" sz="half" idx="10"/>
          </p:nvPr>
        </p:nvSpPr>
        <p:spPr>
          <a:ln/>
        </p:spPr>
        <p:txBody>
          <a:bodyPr/>
          <a:lstStyle>
            <a:lvl1pPr>
              <a:defRPr/>
            </a:lvl1pPr>
          </a:lstStyle>
          <a:p>
            <a:pPr>
              <a:defRPr/>
            </a:pPr>
            <a:fld id="{75EF0F38-9631-4D71-8B3C-1C31403B0843}" type="datetime1">
              <a:rPr lang="fi-FI"/>
              <a:pPr>
                <a:defRPr/>
              </a:pPr>
              <a:t>18.2.2025</a:t>
            </a:fld>
            <a:endParaRPr lang="fi-FI"/>
          </a:p>
        </p:txBody>
      </p:sp>
    </p:spTree>
    <p:extLst>
      <p:ext uri="{BB962C8B-B14F-4D97-AF65-F5344CB8AC3E}">
        <p14:creationId xmlns:p14="http://schemas.microsoft.com/office/powerpoint/2010/main" val="335031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0.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slideLayout" Target="../slideLayouts/slideLayout191.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image" Target="../media/image10.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29" Type="http://schemas.openxmlformats.org/officeDocument/2006/relationships/slideLayout" Target="../slideLayouts/slideLayout220.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32" Type="http://schemas.openxmlformats.org/officeDocument/2006/relationships/image" Target="../media/image10.png"/><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31" Type="http://schemas.openxmlformats.org/officeDocument/2006/relationships/theme" Target="../theme/theme12.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 Id="rId30" Type="http://schemas.openxmlformats.org/officeDocument/2006/relationships/slideLayout" Target="../slideLayouts/slideLayout221.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9" Type="http://schemas.openxmlformats.org/officeDocument/2006/relationships/theme" Target="../theme/theme13.xml"/><Relationship Id="rId21" Type="http://schemas.openxmlformats.org/officeDocument/2006/relationships/slideLayout" Target="../slideLayouts/slideLayout242.xml"/><Relationship Id="rId34" Type="http://schemas.openxmlformats.org/officeDocument/2006/relationships/slideLayout" Target="../slideLayouts/slideLayout255.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33" Type="http://schemas.openxmlformats.org/officeDocument/2006/relationships/slideLayout" Target="../slideLayouts/slideLayout254.xml"/><Relationship Id="rId38" Type="http://schemas.openxmlformats.org/officeDocument/2006/relationships/slideLayout" Target="../slideLayouts/slideLayout259.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29" Type="http://schemas.openxmlformats.org/officeDocument/2006/relationships/slideLayout" Target="../slideLayouts/slideLayout250.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slideLayout" Target="../slideLayouts/slideLayout253.xml"/><Relationship Id="rId37" Type="http://schemas.openxmlformats.org/officeDocument/2006/relationships/slideLayout" Target="../slideLayouts/slideLayout258.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36" Type="http://schemas.openxmlformats.org/officeDocument/2006/relationships/slideLayout" Target="../slideLayouts/slideLayout257.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31" Type="http://schemas.openxmlformats.org/officeDocument/2006/relationships/slideLayout" Target="../slideLayouts/slideLayout252.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 Id="rId35" Type="http://schemas.openxmlformats.org/officeDocument/2006/relationships/slideLayout" Target="../slideLayouts/slideLayout256.xml"/><Relationship Id="rId8" Type="http://schemas.openxmlformats.org/officeDocument/2006/relationships/slideLayout" Target="../slideLayouts/slideLayout229.xml"/><Relationship Id="rId3"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21" Type="http://schemas.openxmlformats.org/officeDocument/2006/relationships/image" Target="../media/image10.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9.sv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8.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6.xml"/><Relationship Id="rId3" Type="http://schemas.openxmlformats.org/officeDocument/2006/relationships/slideLayout" Target="../slideLayouts/slideLayout90.xml"/><Relationship Id="rId21" Type="http://schemas.openxmlformats.org/officeDocument/2006/relationships/image" Target="../media/image10.pn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image" Target="../media/image9.sv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8.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7.xml"/><Relationship Id="rId3" Type="http://schemas.openxmlformats.org/officeDocument/2006/relationships/slideLayout" Target="../slideLayouts/slideLayout107.xml"/><Relationship Id="rId21" Type="http://schemas.openxmlformats.org/officeDocument/2006/relationships/image" Target="../media/image10.png"/><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image" Target="../media/image9.sv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image" Target="../media/image8.pn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6" Type="http://schemas.openxmlformats.org/officeDocument/2006/relationships/image" Target="../media/image12.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9.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357188" y="135732"/>
            <a:ext cx="8429625" cy="782930"/>
          </a:xfrm>
          <a:prstGeom prst="rect">
            <a:avLst/>
          </a:prstGeom>
        </p:spPr>
        <p:txBody>
          <a:bodyPr vert="horz" lIns="0" tIns="0" rIns="0" bIns="0" rtlCol="0" anchor="ctr">
            <a:normAutofit/>
          </a:bodyPr>
          <a:lstStyle/>
          <a:p>
            <a:r>
              <a:rPr lang="fi-FI" dirty="0"/>
              <a:t>Muokkaa perustyylejä naps.</a:t>
            </a:r>
          </a:p>
        </p:txBody>
      </p:sp>
      <p:sp>
        <p:nvSpPr>
          <p:cNvPr id="3" name="Tekstin paikkamerkki 2"/>
          <p:cNvSpPr>
            <a:spLocks noGrp="1"/>
          </p:cNvSpPr>
          <p:nvPr>
            <p:ph type="body" idx="1"/>
          </p:nvPr>
        </p:nvSpPr>
        <p:spPr>
          <a:xfrm>
            <a:off x="350838" y="916781"/>
            <a:ext cx="8435975" cy="3850481"/>
          </a:xfrm>
          <a:prstGeom prst="rect">
            <a:avLst/>
          </a:prstGeom>
        </p:spPr>
        <p:txBody>
          <a:bodyPr vert="horz" lIns="0" tIns="0" rIns="0" bIns="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2512648" y="4767262"/>
            <a:ext cx="1963245" cy="263129"/>
          </a:xfrm>
          <a:prstGeom prst="rect">
            <a:avLst/>
          </a:prstGeom>
        </p:spPr>
        <p:txBody>
          <a:bodyPr vert="horz" lIns="0" tIns="0" rIns="0" bIns="0" rtlCol="0" anchor="b" anchorCtr="0"/>
          <a:lstStyle>
            <a:lvl1pPr algn="r">
              <a:defRPr sz="750" b="0" i="0">
                <a:solidFill>
                  <a:srgbClr val="0000FF"/>
                </a:solidFill>
                <a:latin typeface="Arial" charset="0"/>
                <a:ea typeface="Arial" charset="0"/>
                <a:cs typeface="Arial" charset="0"/>
              </a:defRPr>
            </a:lvl1pPr>
          </a:lstStyle>
          <a:p>
            <a:r>
              <a:rPr lang="fi-FI"/>
              <a:t>20.1.2016</a:t>
            </a:r>
            <a:endParaRPr lang="fi-FI" dirty="0"/>
          </a:p>
        </p:txBody>
      </p:sp>
      <p:sp>
        <p:nvSpPr>
          <p:cNvPr id="5" name="Alatunnisteen paikkamerkki 4"/>
          <p:cNvSpPr>
            <a:spLocks noGrp="1"/>
          </p:cNvSpPr>
          <p:nvPr>
            <p:ph type="ftr" sz="quarter" idx="3"/>
          </p:nvPr>
        </p:nvSpPr>
        <p:spPr>
          <a:xfrm>
            <a:off x="4668107" y="4767262"/>
            <a:ext cx="1963245" cy="263129"/>
          </a:xfrm>
          <a:prstGeom prst="rect">
            <a:avLst/>
          </a:prstGeom>
        </p:spPr>
        <p:txBody>
          <a:bodyPr vert="horz" lIns="0" tIns="0" rIns="0" bIns="0" rtlCol="0" anchor="b" anchorCtr="0"/>
          <a:lstStyle>
            <a:lvl1pPr algn="r">
              <a:defRPr sz="750" b="0" i="0">
                <a:solidFill>
                  <a:srgbClr val="0000FF"/>
                </a:solidFill>
                <a:latin typeface="Arial" charset="0"/>
                <a:ea typeface="Arial" charset="0"/>
                <a:cs typeface="Arial" charset="0"/>
              </a:defRPr>
            </a:lvl1pPr>
          </a:lstStyle>
          <a:p>
            <a:endParaRPr lang="fi-FI" dirty="0"/>
          </a:p>
        </p:txBody>
      </p:sp>
      <p:sp>
        <p:nvSpPr>
          <p:cNvPr id="6" name="Dian numeron paikkamerkki 5"/>
          <p:cNvSpPr>
            <a:spLocks noGrp="1"/>
          </p:cNvSpPr>
          <p:nvPr>
            <p:ph type="sldNum" sz="quarter" idx="4"/>
          </p:nvPr>
        </p:nvSpPr>
        <p:spPr>
          <a:xfrm>
            <a:off x="7879556" y="4767262"/>
            <a:ext cx="907257" cy="263129"/>
          </a:xfrm>
          <a:prstGeom prst="rect">
            <a:avLst/>
          </a:prstGeom>
        </p:spPr>
        <p:txBody>
          <a:bodyPr vert="horz" lIns="0" tIns="0" rIns="0" bIns="0" rtlCol="0" anchor="b" anchorCtr="0"/>
          <a:lstStyle>
            <a:lvl1pPr algn="r">
              <a:defRPr sz="750" b="0" i="0">
                <a:solidFill>
                  <a:srgbClr val="0000FF"/>
                </a:solidFill>
                <a:latin typeface="Arial" charset="0"/>
                <a:ea typeface="Arial" charset="0"/>
                <a:cs typeface="Arial" charset="0"/>
              </a:defRPr>
            </a:lvl1pPr>
          </a:lstStyle>
          <a:p>
            <a:fld id="{5A3ADEFC-2778-6B49-9C82-2158FE27C40E}" type="slidenum">
              <a:rPr lang="fi-FI" smtClean="0"/>
              <a:pPr/>
              <a:t>‹#›</a:t>
            </a:fld>
            <a:endParaRPr lang="fi-FI" dirty="0"/>
          </a:p>
        </p:txBody>
      </p:sp>
      <p:pic>
        <p:nvPicPr>
          <p:cNvPr id="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625" y="4794925"/>
            <a:ext cx="1879200" cy="29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34677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lvl1pPr algn="l" defTabSz="685800" rtl="0" eaLnBrk="1" latinLnBrk="0" hangingPunct="1">
        <a:lnSpc>
          <a:spcPct val="85000"/>
        </a:lnSpc>
        <a:spcBef>
          <a:spcPct val="0"/>
        </a:spcBef>
        <a:buNone/>
        <a:defRPr sz="2700" b="0" i="0" kern="1200" spc="-75" baseline="0">
          <a:solidFill>
            <a:srgbClr val="0000FF"/>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lumMod val="75000"/>
              <a:lumOff val="25000"/>
            </a:schemeClr>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i="0" kern="1200">
          <a:solidFill>
            <a:schemeClr val="tx1">
              <a:lumMod val="75000"/>
              <a:lumOff val="25000"/>
            </a:schemeClr>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i="0" kern="1200">
          <a:solidFill>
            <a:schemeClr val="tx1">
              <a:lumMod val="75000"/>
              <a:lumOff val="25000"/>
            </a:schemeClr>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i="0" kern="1200">
          <a:solidFill>
            <a:schemeClr val="tx1">
              <a:lumMod val="75000"/>
              <a:lumOff val="25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chemeClr val="tx1">
              <a:lumMod val="75000"/>
              <a:lumOff val="25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95">
          <p15:clr>
            <a:srgbClr val="F26B43"/>
          </p15:clr>
        </p15:guide>
        <p15:guide id="4" pos="7380">
          <p15:clr>
            <a:srgbClr val="F26B43"/>
          </p15:clr>
        </p15:guide>
        <p15:guide id="5" orient="horz" pos="770">
          <p15:clr>
            <a:srgbClr val="F26B43"/>
          </p15:clr>
        </p15:guide>
        <p15:guide id="6" orient="horz" pos="4208">
          <p15:clr>
            <a:srgbClr val="F26B43"/>
          </p15:clr>
        </p15:guide>
        <p15:guide id="7" orient="horz" pos="113">
          <p15:clr>
            <a:srgbClr val="F26B43"/>
          </p15:clr>
        </p15:guide>
        <p15:guide id="8" orient="horz" pos="4091">
          <p15:clr>
            <a:srgbClr val="F26B43"/>
          </p15:clr>
        </p15:guide>
        <p15:guide id="9" orient="horz" pos="230">
          <p15:clr>
            <a:srgbClr val="F26B43"/>
          </p15:clr>
        </p15:guide>
        <p15:guide id="10" pos="52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2F16A65-4F77-4436-9C20-1E2D5846EFD2}"/>
              </a:ext>
            </a:extLst>
          </p:cNvPr>
          <p:cNvSpPr>
            <a:spLocks noGrp="1"/>
          </p:cNvSpPr>
          <p:nvPr>
            <p:ph type="title"/>
          </p:nvPr>
        </p:nvSpPr>
        <p:spPr>
          <a:xfrm>
            <a:off x="1920240" y="518178"/>
            <a:ext cx="5916584" cy="749839"/>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8A08852-01D3-4F60-B192-A67390FCA320}"/>
              </a:ext>
            </a:extLst>
          </p:cNvPr>
          <p:cNvSpPr>
            <a:spLocks noGrp="1"/>
          </p:cNvSpPr>
          <p:nvPr>
            <p:ph type="body" idx="1"/>
          </p:nvPr>
        </p:nvSpPr>
        <p:spPr>
          <a:xfrm>
            <a:off x="628650" y="1369219"/>
            <a:ext cx="7208174" cy="3263504"/>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BEF69839-4F1B-4A64-9DA8-2E97A670D8F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D2F7FA99-C0C0-40DE-B068-273B03AD6B0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C1C31BF-EA96-452C-8EE3-E4718EA89CB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399F7C-547D-4F7E-82EA-09E303C29C55}" type="slidenum">
              <a:rPr lang="fi-FI" smtClean="0"/>
              <a:t>‹#›</a:t>
            </a:fld>
            <a:endParaRPr lang="fi-FI"/>
          </a:p>
        </p:txBody>
      </p:sp>
    </p:spTree>
    <p:extLst>
      <p:ext uri="{BB962C8B-B14F-4D97-AF65-F5344CB8AC3E}">
        <p14:creationId xmlns:p14="http://schemas.microsoft.com/office/powerpoint/2010/main" val="1350737930"/>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91" r:id="rId13"/>
    <p:sldLayoutId id="2147484692" r:id="rId14"/>
    <p:sldLayoutId id="2147484693" r:id="rId15"/>
    <p:sldLayoutId id="2147484694" r:id="rId16"/>
  </p:sldLayoutIdLst>
  <p:txStyles>
    <p:titleStyle>
      <a:lvl1pPr algn="l" defTabSz="685800" rtl="0" eaLnBrk="1" latinLnBrk="0" hangingPunct="1">
        <a:lnSpc>
          <a:spcPct val="90000"/>
        </a:lnSpc>
        <a:spcBef>
          <a:spcPct val="0"/>
        </a:spcBef>
        <a:buNone/>
        <a:defRPr sz="3000" kern="1200">
          <a:solidFill>
            <a:srgbClr val="7DB61B"/>
          </a:solidFill>
          <a:latin typeface="Arial Narrow" panose="020B060602020203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0"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dirty="0"/>
              <a:t>Muokkaa </a:t>
            </a:r>
            <a:r>
              <a:rPr lang="fi-FI" altLang="fi-FI" dirty="0" err="1"/>
              <a:t>perustyyl</a:t>
            </a:r>
            <a:r>
              <a:rPr lang="fi-FI" altLang="fi-FI" dirty="0"/>
              <a:t>. </a:t>
            </a:r>
            <a:r>
              <a:rPr lang="fi-FI" altLang="fi-FI" dirty="0" err="1"/>
              <a:t>napsautt</a:t>
            </a:r>
            <a:r>
              <a:rPr lang="fi-FI" altLang="fi-FI" dirty="0"/>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9750" y="1572676"/>
            <a:ext cx="6260682" cy="283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dirty="0"/>
              <a:t>Muokkaa tekstin perustyylejä napsauttamalla</a:t>
            </a:r>
          </a:p>
          <a:p>
            <a:pPr lvl="1"/>
            <a:r>
              <a:rPr lang="fi-FI" altLang="fi-FI" dirty="0"/>
              <a:t>toinen taso</a:t>
            </a:r>
          </a:p>
          <a:p>
            <a:pPr lvl="2"/>
            <a:r>
              <a:rPr lang="fi-FI" altLang="fi-FI" dirty="0"/>
              <a:t>kolmas taso</a:t>
            </a:r>
          </a:p>
          <a:p>
            <a:pPr lvl="3"/>
            <a:r>
              <a:rPr lang="fi-FI" altLang="fi-FI" dirty="0"/>
              <a:t>neljäs taso</a:t>
            </a:r>
          </a:p>
          <a:p>
            <a:pPr lvl="4"/>
            <a:r>
              <a:rPr lang="fi-FI" altLang="fi-FI" dirty="0"/>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Arial" charset="0"/>
              </a:defRPr>
            </a:lvl1pPr>
          </a:lstStyle>
          <a:p>
            <a:pPr>
              <a:defRPr/>
            </a:pPr>
            <a:fld id="{2D1A6D07-1BBA-498B-B1BA-E05C573A5E63}" type="datetime1">
              <a:rPr lang="fi-FI"/>
              <a:pPr>
                <a:defRPr/>
              </a:pPr>
              <a:t>18.2.2025</a:t>
            </a:fld>
            <a:endParaRPr lang="fi-FI"/>
          </a:p>
        </p:txBody>
      </p:sp>
      <p:pic>
        <p:nvPicPr>
          <p:cNvPr id="6" name="Kuva 5" descr="ARAn logo.">
            <a:extLst>
              <a:ext uri="{FF2B5EF4-FFF2-40B4-BE49-F238E27FC236}">
                <a16:creationId xmlns:a16="http://schemas.microsoft.com/office/drawing/2014/main" id="{12ABB9FD-A2D1-4AE6-A4F4-F7F96CDAC631}"/>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p:blipFill>
        <p:spPr>
          <a:xfrm>
            <a:off x="395536" y="447157"/>
            <a:ext cx="1079309" cy="590247"/>
          </a:xfrm>
          <a:prstGeom prst="rect">
            <a:avLst/>
          </a:prstGeom>
        </p:spPr>
      </p:pic>
      <p:sp>
        <p:nvSpPr>
          <p:cNvPr id="8" name="Rectangle 6">
            <a:extLst>
              <a:ext uri="{FF2B5EF4-FFF2-40B4-BE49-F238E27FC236}">
                <a16:creationId xmlns:a16="http://schemas.microsoft.com/office/drawing/2014/main" id="{A393E43D-9641-4743-87FB-3BB21D2298B7}"/>
              </a:ext>
            </a:extLst>
          </p:cNvPr>
          <p:cNvSpPr>
            <a:spLocks noGrp="1" noChangeArrowheads="1"/>
          </p:cNvSpPr>
          <p:nvPr>
            <p:ph type="sldNum" sz="quarter" idx="4"/>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510257417"/>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 id="2147484643" r:id="rId13"/>
    <p:sldLayoutId id="2147484644" r:id="rId14"/>
    <p:sldLayoutId id="2147484645" r:id="rId15"/>
    <p:sldLayoutId id="2147484646" r:id="rId16"/>
    <p:sldLayoutId id="2147484647" r:id="rId17"/>
    <p:sldLayoutId id="2147484648" r:id="rId18"/>
    <p:sldLayoutId id="2147484649" r:id="rId19"/>
    <p:sldLayoutId id="2147484650" r:id="rId20"/>
    <p:sldLayoutId id="2147484651" r:id="rId21"/>
    <p:sldLayoutId id="2147484652" r:id="rId22"/>
    <p:sldLayoutId id="2147484653" r:id="rId23"/>
    <p:sldLayoutId id="2147484654" r:id="rId24"/>
    <p:sldLayoutId id="2147484655" r:id="rId25"/>
    <p:sldLayoutId id="2147484656" r:id="rId26"/>
    <p:sldLayoutId id="2147484657" r:id="rId27"/>
    <p:sldLayoutId id="2147484658" r:id="rId28"/>
    <p:sldLayoutId id="2147484659" r:id="rId29"/>
  </p:sldLayoutIdLst>
  <p:hf sldNum="0" hdr="0" ftr="0"/>
  <p:txStyles>
    <p:titleStyle>
      <a:lvl1pPr algn="l" rtl="0" eaLnBrk="1" fontAlgn="base" hangingPunct="1">
        <a:spcBef>
          <a:spcPct val="0"/>
        </a:spcBef>
        <a:spcAft>
          <a:spcPct val="0"/>
        </a:spcAft>
        <a:defRPr sz="2200">
          <a:solidFill>
            <a:schemeClr val="accent1"/>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900" indent="-342900" algn="l" rtl="0" eaLnBrk="1" fontAlgn="base" hangingPunct="1">
        <a:lnSpc>
          <a:spcPct val="100000"/>
        </a:lnSpc>
        <a:spcBef>
          <a:spcPct val="20000"/>
        </a:spcBef>
        <a:spcAft>
          <a:spcPts val="1200"/>
        </a:spcAft>
        <a:buClr>
          <a:srgbClr val="94C43A"/>
        </a:buClr>
        <a:buChar char="•"/>
        <a:defRPr>
          <a:solidFill>
            <a:schemeClr val="tx1">
              <a:lumMod val="90000"/>
              <a:lumOff val="10000"/>
            </a:schemeClr>
          </a:solidFill>
          <a:latin typeface="+mn-lt"/>
          <a:ea typeface="+mn-ea"/>
          <a:cs typeface="+mn-cs"/>
        </a:defRPr>
      </a:lvl1pPr>
      <a:lvl2pPr marL="742950" indent="-285750" algn="l" rtl="0" eaLnBrk="1" fontAlgn="base" hangingPunct="1">
        <a:lnSpc>
          <a:spcPct val="100000"/>
        </a:lnSpc>
        <a:spcBef>
          <a:spcPct val="20000"/>
        </a:spcBef>
        <a:spcAft>
          <a:spcPts val="1200"/>
        </a:spcAft>
        <a:buClr>
          <a:schemeClr val="accent6"/>
        </a:buClr>
        <a:buFont typeface="Verdana Pro" panose="020B0604030504040204" pitchFamily="34" charset="0"/>
        <a:buChar char="–"/>
        <a:defRPr sz="1600">
          <a:solidFill>
            <a:schemeClr val="tx1">
              <a:lumMod val="90000"/>
              <a:lumOff val="10000"/>
            </a:schemeClr>
          </a:solidFill>
          <a:latin typeface="+mn-lt"/>
          <a:ea typeface="+mn-ea"/>
        </a:defRPr>
      </a:lvl2pPr>
      <a:lvl3pPr marL="1143000" indent="-228600" algn="l" rtl="0" eaLnBrk="1" fontAlgn="base" hangingPunct="1">
        <a:lnSpc>
          <a:spcPct val="100000"/>
        </a:lnSpc>
        <a:spcBef>
          <a:spcPct val="20000"/>
        </a:spcBef>
        <a:spcAft>
          <a:spcPts val="1200"/>
        </a:spcAft>
        <a:buClr>
          <a:schemeClr val="accent2">
            <a:lumMod val="75000"/>
          </a:schemeClr>
        </a:buClr>
        <a:buChar char="•"/>
        <a:defRPr sz="1400">
          <a:solidFill>
            <a:schemeClr val="tx1">
              <a:lumMod val="90000"/>
              <a:lumOff val="10000"/>
            </a:schemeClr>
          </a:solidFill>
          <a:latin typeface="+mn-lt"/>
          <a:ea typeface="+mn-ea"/>
        </a:defRPr>
      </a:lvl3pPr>
      <a:lvl4pPr marL="1600200" indent="-228600" algn="l" rtl="0" eaLnBrk="1" fontAlgn="base"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4pPr>
      <a:lvl5pPr marL="2057400" indent="-228600" algn="l" rtl="0" eaLnBrk="1" fontAlgn="base" hangingPunct="1">
        <a:lnSpc>
          <a:spcPct val="100000"/>
        </a:lnSpc>
        <a:spcBef>
          <a:spcPct val="20000"/>
        </a:spcBef>
        <a:spcAft>
          <a:spcPts val="1200"/>
        </a:spcAft>
        <a:buClr>
          <a:schemeClr val="folHlink"/>
        </a:buClr>
        <a:buChar char="»"/>
        <a:defRPr sz="1200">
          <a:solidFill>
            <a:schemeClr val="tx1">
              <a:lumMod val="90000"/>
              <a:lumOff val="10000"/>
            </a:schemeClr>
          </a:solidFill>
          <a:latin typeface="+mn-lt"/>
          <a:ea typeface="+mn-ea"/>
        </a:defRPr>
      </a:lvl5pPr>
      <a:lvl6pPr marL="2514600" indent="-228600"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1"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dirty="0"/>
              <a:t>Muokkaa </a:t>
            </a:r>
            <a:r>
              <a:rPr lang="fi-FI" altLang="fi-FI" dirty="0" err="1"/>
              <a:t>perustyyl</a:t>
            </a:r>
            <a:r>
              <a:rPr lang="fi-FI" altLang="fi-FI" dirty="0"/>
              <a:t>. </a:t>
            </a:r>
            <a:r>
              <a:rPr lang="fi-FI" altLang="fi-FI" dirty="0" err="1"/>
              <a:t>napsautt</a:t>
            </a:r>
            <a:r>
              <a:rPr lang="fi-FI" altLang="fi-FI" dirty="0"/>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9750" y="1572676"/>
            <a:ext cx="6260682" cy="283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dirty="0"/>
              <a:t>Muokkaa tekstin perustyylejä napsauttamalla</a:t>
            </a:r>
          </a:p>
          <a:p>
            <a:pPr lvl="1"/>
            <a:r>
              <a:rPr lang="fi-FI" altLang="fi-FI" dirty="0"/>
              <a:t>toinen taso</a:t>
            </a:r>
          </a:p>
          <a:p>
            <a:pPr lvl="2"/>
            <a:r>
              <a:rPr lang="fi-FI" altLang="fi-FI" dirty="0"/>
              <a:t>kolmas taso</a:t>
            </a:r>
          </a:p>
          <a:p>
            <a:pPr lvl="3"/>
            <a:r>
              <a:rPr lang="fi-FI" altLang="fi-FI" dirty="0"/>
              <a:t>neljäs taso</a:t>
            </a:r>
          </a:p>
          <a:p>
            <a:pPr lvl="4"/>
            <a:r>
              <a:rPr lang="fi-FI" altLang="fi-FI" dirty="0"/>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mj-lt"/>
              </a:defRPr>
            </a:lvl1pPr>
          </a:lstStyle>
          <a:p>
            <a:pPr>
              <a:defRPr/>
            </a:pPr>
            <a:fld id="{2D1A6D07-1BBA-498B-B1BA-E05C573A5E63}" type="datetime1">
              <a:rPr lang="fi-FI" smtClean="0"/>
              <a:pPr>
                <a:defRPr/>
              </a:pPr>
              <a:t>18.2.2025</a:t>
            </a:fld>
            <a:endParaRPr lang="fi-FI"/>
          </a:p>
        </p:txBody>
      </p:sp>
      <p:pic>
        <p:nvPicPr>
          <p:cNvPr id="6" name="Kuva 5" descr="ARAn logo.">
            <a:extLst>
              <a:ext uri="{FF2B5EF4-FFF2-40B4-BE49-F238E27FC236}">
                <a16:creationId xmlns:a16="http://schemas.microsoft.com/office/drawing/2014/main" id="{12ABB9FD-A2D1-4AE6-A4F4-F7F96CDAC631}"/>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p:blipFill>
        <p:spPr>
          <a:xfrm>
            <a:off x="395537" y="447158"/>
            <a:ext cx="1079309" cy="590247"/>
          </a:xfrm>
          <a:prstGeom prst="rect">
            <a:avLst/>
          </a:prstGeom>
        </p:spPr>
      </p:pic>
      <p:sp>
        <p:nvSpPr>
          <p:cNvPr id="8" name="Rectangle 6">
            <a:extLst>
              <a:ext uri="{FF2B5EF4-FFF2-40B4-BE49-F238E27FC236}">
                <a16:creationId xmlns:a16="http://schemas.microsoft.com/office/drawing/2014/main" id="{A393E43D-9641-4743-87FB-3BB21D2298B7}"/>
              </a:ext>
            </a:extLst>
          </p:cNvPr>
          <p:cNvSpPr>
            <a:spLocks noGrp="1" noChangeArrowheads="1"/>
          </p:cNvSpPr>
          <p:nvPr>
            <p:ph type="sldNum" sz="quarter" idx="4"/>
          </p:nvPr>
        </p:nvSpPr>
        <p:spPr bwMode="auto">
          <a:xfrm>
            <a:off x="6948264"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78CBC40A-50C9-4EE5-83EE-9E8EADBE44FA}" type="slidenum">
              <a:rPr lang="fi-FI" altLang="fi-FI" smtClean="0"/>
              <a:pPr/>
              <a:t>‹#›</a:t>
            </a:fld>
            <a:endParaRPr lang="fi-FI" altLang="fi-FI"/>
          </a:p>
        </p:txBody>
      </p:sp>
    </p:spTree>
    <p:extLst>
      <p:ext uri="{BB962C8B-B14F-4D97-AF65-F5344CB8AC3E}">
        <p14:creationId xmlns:p14="http://schemas.microsoft.com/office/powerpoint/2010/main" val="4238804154"/>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 id="2147484674" r:id="rId14"/>
    <p:sldLayoutId id="2147484675" r:id="rId15"/>
    <p:sldLayoutId id="2147484676" r:id="rId16"/>
    <p:sldLayoutId id="2147484677" r:id="rId17"/>
    <p:sldLayoutId id="2147484678" r:id="rId18"/>
    <p:sldLayoutId id="2147484679" r:id="rId19"/>
    <p:sldLayoutId id="2147484680" r:id="rId20"/>
    <p:sldLayoutId id="2147484681" r:id="rId21"/>
    <p:sldLayoutId id="2147484682" r:id="rId22"/>
    <p:sldLayoutId id="2147484683" r:id="rId23"/>
    <p:sldLayoutId id="2147484684" r:id="rId24"/>
    <p:sldLayoutId id="2147484685" r:id="rId25"/>
    <p:sldLayoutId id="2147484686" r:id="rId26"/>
    <p:sldLayoutId id="2147484687" r:id="rId27"/>
    <p:sldLayoutId id="2147484688" r:id="rId28"/>
    <p:sldLayoutId id="2147484689" r:id="rId29"/>
    <p:sldLayoutId id="2147484690" r:id="rId30"/>
  </p:sldLayoutIdLst>
  <p:hf sldNum="0" hdr="0" ftr="0"/>
  <p:txStyles>
    <p:titleStyle>
      <a:lvl1pPr algn="l" rtl="0" eaLnBrk="1" fontAlgn="base" hangingPunct="1">
        <a:spcBef>
          <a:spcPct val="0"/>
        </a:spcBef>
        <a:spcAft>
          <a:spcPct val="0"/>
        </a:spcAft>
        <a:defRPr sz="2200">
          <a:solidFill>
            <a:schemeClr val="accent1"/>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189"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378"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566"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754"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892" indent="-342892" algn="l" rtl="0" eaLnBrk="1" fontAlgn="base" hangingPunct="1">
        <a:lnSpc>
          <a:spcPct val="100000"/>
        </a:lnSpc>
        <a:spcBef>
          <a:spcPct val="20000"/>
        </a:spcBef>
        <a:spcAft>
          <a:spcPts val="1200"/>
        </a:spcAft>
        <a:buClr>
          <a:srgbClr val="94C43A"/>
        </a:buClr>
        <a:buChar char="•"/>
        <a:defRPr>
          <a:solidFill>
            <a:schemeClr val="tx1"/>
          </a:solidFill>
          <a:latin typeface="+mn-lt"/>
          <a:ea typeface="+mn-ea"/>
          <a:cs typeface="+mn-cs"/>
        </a:defRPr>
      </a:lvl1pPr>
      <a:lvl2pPr marL="742931" indent="-285743" algn="l" rtl="0" eaLnBrk="1" fontAlgn="base" hangingPunct="1">
        <a:lnSpc>
          <a:spcPct val="100000"/>
        </a:lnSpc>
        <a:spcBef>
          <a:spcPct val="20000"/>
        </a:spcBef>
        <a:spcAft>
          <a:spcPts val="1200"/>
        </a:spcAft>
        <a:buClr>
          <a:schemeClr val="accent6"/>
        </a:buClr>
        <a:buFont typeface="Verdana Pro" panose="020B0604030504040204" pitchFamily="34" charset="0"/>
        <a:buChar char="–"/>
        <a:defRPr sz="1600">
          <a:solidFill>
            <a:schemeClr val="tx1"/>
          </a:solidFill>
          <a:latin typeface="+mn-lt"/>
          <a:ea typeface="+mn-ea"/>
        </a:defRPr>
      </a:lvl2pPr>
      <a:lvl3pPr marL="1142972" indent="-228594" algn="l" rtl="0" eaLnBrk="1" fontAlgn="base" hangingPunct="1">
        <a:lnSpc>
          <a:spcPct val="100000"/>
        </a:lnSpc>
        <a:spcBef>
          <a:spcPct val="20000"/>
        </a:spcBef>
        <a:spcAft>
          <a:spcPts val="1200"/>
        </a:spcAft>
        <a:buClr>
          <a:schemeClr val="accent2">
            <a:lumMod val="75000"/>
          </a:schemeClr>
        </a:buClr>
        <a:buChar char="•"/>
        <a:defRPr sz="1400">
          <a:solidFill>
            <a:schemeClr val="tx1"/>
          </a:solidFill>
          <a:latin typeface="+mn-lt"/>
          <a:ea typeface="+mn-ea"/>
        </a:defRPr>
      </a:lvl3pPr>
      <a:lvl4pPr marL="1600160" indent="-228594"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4pPr>
      <a:lvl5pPr marL="2057348" indent="-228594"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5pPr>
      <a:lvl6pPr marL="2514537" indent="-228594"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726" indent="-228594"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8915" indent="-228594"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103" indent="-228594"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5" y="573530"/>
            <a:ext cx="7904163" cy="567063"/>
          </a:xfrm>
          <a:prstGeom prst="rect">
            <a:avLst/>
          </a:prstGeom>
        </p:spPr>
        <p:txBody>
          <a:bodyPr vert="horz" lIns="0" tIns="0" rIns="0" bIns="0" rtlCol="0" anchor="ctr">
            <a:noAutofit/>
          </a:bodyPr>
          <a:lstStyle/>
          <a:p>
            <a:endParaRPr lang="da-DK" dirty="0"/>
          </a:p>
        </p:txBody>
      </p:sp>
      <p:sp>
        <p:nvSpPr>
          <p:cNvPr id="4" name="Pladsholder til dato 3"/>
          <p:cNvSpPr>
            <a:spLocks noGrp="1"/>
          </p:cNvSpPr>
          <p:nvPr>
            <p:ph type="dt" sz="half" idx="2"/>
          </p:nvPr>
        </p:nvSpPr>
        <p:spPr>
          <a:xfrm>
            <a:off x="6475418" y="4693615"/>
            <a:ext cx="2057400" cy="103874"/>
          </a:xfrm>
          <a:prstGeom prst="rect">
            <a:avLst/>
          </a:prstGeom>
        </p:spPr>
        <p:txBody>
          <a:bodyPr vert="horz" lIns="0" tIns="0" rIns="0" bIns="0" rtlCol="0" anchor="ctr">
            <a:noAutofit/>
          </a:bodyPr>
          <a:lstStyle>
            <a:lvl1pPr algn="r">
              <a:defRPr sz="600" b="0">
                <a:solidFill>
                  <a:schemeClr val="tx2"/>
                </a:solidFill>
              </a:defRPr>
            </a:lvl1pPr>
          </a:lstStyle>
          <a:p>
            <a:fld id="{A431A3AE-21EA-4CF0-A5A8-FBE7018E2216}" type="datetime2">
              <a:rPr lang="da-DK" smtClean="0"/>
              <a:t>18. februar 2025</a:t>
            </a:fld>
            <a:endParaRPr lang="da-DK" dirty="0"/>
          </a:p>
        </p:txBody>
      </p:sp>
      <p:sp>
        <p:nvSpPr>
          <p:cNvPr id="5" name="Pladsholder til sidefod 4"/>
          <p:cNvSpPr>
            <a:spLocks noGrp="1"/>
          </p:cNvSpPr>
          <p:nvPr>
            <p:ph type="ftr" sz="quarter" idx="3"/>
          </p:nvPr>
        </p:nvSpPr>
        <p:spPr>
          <a:xfrm>
            <a:off x="622531" y="4771277"/>
            <a:ext cx="4759559" cy="135015"/>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endParaRPr lang="da-DK" dirty="0"/>
          </a:p>
        </p:txBody>
      </p:sp>
      <p:sp>
        <p:nvSpPr>
          <p:cNvPr id="6" name="Pladsholder til slidenummer 5"/>
          <p:cNvSpPr>
            <a:spLocks noGrp="1"/>
          </p:cNvSpPr>
          <p:nvPr>
            <p:ph type="sldNum" sz="quarter" idx="4"/>
          </p:nvPr>
        </p:nvSpPr>
        <p:spPr>
          <a:xfrm>
            <a:off x="6907466" y="4813853"/>
            <a:ext cx="1625352" cy="80155"/>
          </a:xfrm>
          <a:prstGeom prst="rect">
            <a:avLst/>
          </a:prstGeom>
        </p:spPr>
        <p:txBody>
          <a:bodyPr vert="horz" lIns="0" tIns="0" rIns="0" bIns="0" rtlCol="0" anchor="ctr">
            <a:noAutofit/>
          </a:bodyPr>
          <a:lstStyle>
            <a:lvl1pPr algn="r">
              <a:defRPr sz="600">
                <a:solidFill>
                  <a:schemeClr val="bg2"/>
                </a:solidFill>
              </a:defRPr>
            </a:lvl1pPr>
          </a:lstStyle>
          <a:p>
            <a:r>
              <a:rPr lang="da-DK" dirty="0"/>
              <a:t>Side </a:t>
            </a:r>
            <a:fld id="{1C4DB2EE-0873-4EBD-BD17-6A767A2B9A33}" type="slidenum">
              <a:rPr lang="da-DK" smtClean="0"/>
              <a:pPr/>
              <a:t>‹#›</a:t>
            </a:fld>
            <a:endParaRPr lang="da-DK" dirty="0"/>
          </a:p>
        </p:txBody>
      </p:sp>
      <p:sp>
        <p:nvSpPr>
          <p:cNvPr id="8" name="Pladsholder til tekst 7"/>
          <p:cNvSpPr>
            <a:spLocks noGrp="1"/>
          </p:cNvSpPr>
          <p:nvPr>
            <p:ph type="body" idx="1"/>
          </p:nvPr>
        </p:nvSpPr>
        <p:spPr>
          <a:xfrm>
            <a:off x="628650" y="1221588"/>
            <a:ext cx="7886700" cy="3186373"/>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
        <p:nvSpPr>
          <p:cNvPr id="7" name="Tekstfelt 6"/>
          <p:cNvSpPr txBox="1"/>
          <p:nvPr userDrawn="1"/>
        </p:nvSpPr>
        <p:spPr>
          <a:xfrm>
            <a:off x="622525" y="4694410"/>
            <a:ext cx="3301403" cy="103875"/>
          </a:xfrm>
          <a:prstGeom prst="rect">
            <a:avLst/>
          </a:prstGeom>
          <a:noFill/>
        </p:spPr>
        <p:txBody>
          <a:bodyPr wrap="square" lIns="0" tIns="0" rIns="0" bIns="0" rtlCol="0">
            <a:spAutoFit/>
          </a:bodyPr>
          <a:lstStyle/>
          <a:p>
            <a:r>
              <a:rPr lang="en-US" sz="675" b="1" dirty="0">
                <a:solidFill>
                  <a:schemeClr val="tx2"/>
                </a:solidFill>
              </a:rPr>
              <a:t>Danish Authority of Social Services and Housing</a:t>
            </a:r>
            <a:endParaRPr lang="da-DK" sz="675" b="1" dirty="0">
              <a:solidFill>
                <a:schemeClr val="tx2"/>
              </a:solidFill>
            </a:endParaRPr>
          </a:p>
        </p:txBody>
      </p:sp>
    </p:spTree>
    <p:extLst>
      <p:ext uri="{BB962C8B-B14F-4D97-AF65-F5344CB8AC3E}">
        <p14:creationId xmlns:p14="http://schemas.microsoft.com/office/powerpoint/2010/main" val="3778747865"/>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 id="2147484710" r:id="rId15"/>
    <p:sldLayoutId id="2147484711" r:id="rId16"/>
    <p:sldLayoutId id="2147484712" r:id="rId17"/>
    <p:sldLayoutId id="2147484713" r:id="rId18"/>
    <p:sldLayoutId id="2147484714" r:id="rId19"/>
    <p:sldLayoutId id="2147484715" r:id="rId20"/>
    <p:sldLayoutId id="2147484716" r:id="rId21"/>
    <p:sldLayoutId id="2147484717" r:id="rId22"/>
    <p:sldLayoutId id="2147484718" r:id="rId23"/>
    <p:sldLayoutId id="2147484719" r:id="rId24"/>
    <p:sldLayoutId id="2147484720" r:id="rId25"/>
    <p:sldLayoutId id="2147484721" r:id="rId26"/>
    <p:sldLayoutId id="2147484722" r:id="rId27"/>
    <p:sldLayoutId id="2147484723" r:id="rId28"/>
    <p:sldLayoutId id="2147484724" r:id="rId29"/>
    <p:sldLayoutId id="2147484725" r:id="rId30"/>
    <p:sldLayoutId id="2147484726" r:id="rId31"/>
    <p:sldLayoutId id="2147484727" r:id="rId32"/>
    <p:sldLayoutId id="2147484728" r:id="rId33"/>
    <p:sldLayoutId id="2147484729" r:id="rId34"/>
    <p:sldLayoutId id="2147484730" r:id="rId35"/>
    <p:sldLayoutId id="2147484731" r:id="rId36"/>
    <p:sldLayoutId id="2147484732" r:id="rId37"/>
    <p:sldLayoutId id="2147484733" r:id="rId38"/>
  </p:sldLayoutIdLst>
  <p:hf hdr="0" dt="0"/>
  <p:txStyles>
    <p:titleStyle>
      <a:lvl1pPr algn="l" defTabSz="514337" rtl="0" eaLnBrk="1" latinLnBrk="0" hangingPunct="1">
        <a:lnSpc>
          <a:spcPct val="90000"/>
        </a:lnSpc>
        <a:spcBef>
          <a:spcPct val="0"/>
        </a:spcBef>
        <a:buNone/>
        <a:defRPr sz="2250" b="1" kern="1200" baseline="0">
          <a:solidFill>
            <a:schemeClr val="tx2"/>
          </a:solidFill>
          <a:latin typeface="+mj-lt"/>
          <a:ea typeface="+mj-ea"/>
          <a:cs typeface="+mj-cs"/>
        </a:defRPr>
      </a:lvl1pPr>
    </p:titleStyle>
    <p:bodyStyle>
      <a:lvl1pPr marL="134997" indent="-134997" algn="l" defTabSz="514337" rtl="0" eaLnBrk="1" latinLnBrk="0" hangingPunct="1">
        <a:lnSpc>
          <a:spcPct val="100000"/>
        </a:lnSpc>
        <a:spcBef>
          <a:spcPts val="563"/>
        </a:spcBef>
        <a:buFont typeface="Arial" panose="020B0604020202020204" pitchFamily="34" charset="0"/>
        <a:buChar char="•"/>
        <a:defRPr lang="da-DK" sz="1350" kern="1200" dirty="0">
          <a:solidFill>
            <a:schemeClr val="tx1"/>
          </a:solidFill>
          <a:latin typeface="+mn-lt"/>
          <a:ea typeface="+mn-ea"/>
          <a:cs typeface="+mn-cs"/>
        </a:defRPr>
      </a:lvl1pPr>
      <a:lvl2pPr marL="269993" indent="-134997" algn="l" defTabSz="514337" rtl="0" eaLnBrk="1" latinLnBrk="0" hangingPunct="1">
        <a:lnSpc>
          <a:spcPct val="100000"/>
        </a:lnSpc>
        <a:spcBef>
          <a:spcPts val="281"/>
        </a:spcBef>
        <a:buFont typeface="Arial" panose="020B0604020202020204" pitchFamily="34" charset="0"/>
        <a:buChar char="-"/>
        <a:defRPr lang="da-DK" sz="1350" i="1" kern="1200" dirty="0">
          <a:solidFill>
            <a:schemeClr val="tx1"/>
          </a:solidFill>
          <a:latin typeface="+mn-lt"/>
          <a:ea typeface="+mn-ea"/>
          <a:cs typeface="+mn-cs"/>
        </a:defRPr>
      </a:lvl2pPr>
      <a:lvl3pPr marL="404990" indent="-134997" algn="l" defTabSz="514337" rtl="0" eaLnBrk="1" latinLnBrk="0" hangingPunct="1">
        <a:lnSpc>
          <a:spcPct val="100000"/>
        </a:lnSpc>
        <a:spcBef>
          <a:spcPts val="281"/>
        </a:spcBef>
        <a:buFont typeface="Arial" panose="020B0604020202020204" pitchFamily="34" charset="0"/>
        <a:buChar char="-"/>
        <a:defRPr lang="da-DK" sz="1350" i="1" kern="1200" dirty="0">
          <a:solidFill>
            <a:schemeClr val="tx1"/>
          </a:solidFill>
          <a:latin typeface="+mn-lt"/>
          <a:ea typeface="+mn-ea"/>
          <a:cs typeface="+mn-cs"/>
        </a:defRPr>
      </a:lvl3pPr>
      <a:lvl4pPr marL="539987" indent="-134997" algn="l" defTabSz="514337" rtl="0" eaLnBrk="1" latinLnBrk="0" hangingPunct="1">
        <a:lnSpc>
          <a:spcPct val="100000"/>
        </a:lnSpc>
        <a:spcBef>
          <a:spcPts val="281"/>
        </a:spcBef>
        <a:buFont typeface="Arial" panose="020B0604020202020204" pitchFamily="34" charset="0"/>
        <a:buChar char="-"/>
        <a:defRPr lang="da-DK" sz="1350" i="1" kern="1200" dirty="0">
          <a:solidFill>
            <a:schemeClr val="tx1"/>
          </a:solidFill>
          <a:latin typeface="+mn-lt"/>
          <a:ea typeface="+mn-ea"/>
          <a:cs typeface="+mn-cs"/>
        </a:defRPr>
      </a:lvl4pPr>
      <a:lvl5pPr marL="674984" indent="-134997" algn="l" defTabSz="514337" rtl="0" eaLnBrk="1" latinLnBrk="0" hangingPunct="1">
        <a:lnSpc>
          <a:spcPct val="100000"/>
        </a:lnSpc>
        <a:spcBef>
          <a:spcPts val="281"/>
        </a:spcBef>
        <a:buFont typeface="Arial" panose="020B0604020202020204" pitchFamily="34" charset="0"/>
        <a:buChar char="-"/>
        <a:defRPr lang="en-GB" sz="1350" i="1" kern="1200" dirty="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da-DK"/>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027">
          <p15:clr>
            <a:srgbClr val="F26B43"/>
          </p15:clr>
        </p15:guide>
        <p15:guide id="13" pos="513">
          <p15:clr>
            <a:srgbClr val="F26B43"/>
          </p15:clr>
        </p15:guide>
        <p15:guide id="14" pos="7167">
          <p15:clr>
            <a:srgbClr val="F26B43"/>
          </p15:clr>
        </p15:guide>
        <p15:guide id="15" orient="horz" pos="37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Otsikon paikkamerkki 1">
            <a:extLst>
              <a:ext uri="{FF2B5EF4-FFF2-40B4-BE49-F238E27FC236}">
                <a16:creationId xmlns:a16="http://schemas.microsoft.com/office/drawing/2014/main" id="{CFBCE993-8E7B-42B7-AEF7-36D44721ED6F}"/>
              </a:ext>
            </a:extLst>
          </p:cNvPr>
          <p:cNvSpPr>
            <a:spLocks noGrp="1" noChangeArrowheads="1"/>
          </p:cNvSpPr>
          <p:nvPr>
            <p:ph type="title"/>
          </p:nvPr>
        </p:nvSpPr>
        <p:spPr bwMode="auto">
          <a:xfrm>
            <a:off x="1920876" y="517923"/>
            <a:ext cx="5916613"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2051" name="Tekstin paikkamerkki 2">
            <a:extLst>
              <a:ext uri="{FF2B5EF4-FFF2-40B4-BE49-F238E27FC236}">
                <a16:creationId xmlns:a16="http://schemas.microsoft.com/office/drawing/2014/main" id="{7DDE9C97-C07F-4BC9-8075-E6F5BAAB1E4D}"/>
              </a:ext>
            </a:extLst>
          </p:cNvPr>
          <p:cNvSpPr>
            <a:spLocks noGrp="1" noChangeArrowheads="1"/>
          </p:cNvSpPr>
          <p:nvPr>
            <p:ph type="body" idx="1"/>
          </p:nvPr>
        </p:nvSpPr>
        <p:spPr bwMode="auto">
          <a:xfrm>
            <a:off x="628650" y="1369219"/>
            <a:ext cx="7208838"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BEF69839-4F1B-4A64-9DA8-2E97A670D8F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3B885D05-77C1-4F3D-A69A-FC1BD85D42B2}" type="datetimeFigureOut">
              <a:rPr lang="fi-FI"/>
              <a:pPr>
                <a:defRPr/>
              </a:pPr>
              <a:t>18.2.2025</a:t>
            </a:fld>
            <a:endParaRPr lang="fi-FI"/>
          </a:p>
        </p:txBody>
      </p:sp>
      <p:sp>
        <p:nvSpPr>
          <p:cNvPr id="5" name="Alatunnisteen paikkamerkki 4">
            <a:extLst>
              <a:ext uri="{FF2B5EF4-FFF2-40B4-BE49-F238E27FC236}">
                <a16:creationId xmlns:a16="http://schemas.microsoft.com/office/drawing/2014/main" id="{D2F7FA99-C0C0-40DE-B068-273B03AD6B0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fi-FI"/>
          </a:p>
        </p:txBody>
      </p:sp>
      <p:sp>
        <p:nvSpPr>
          <p:cNvPr id="6" name="Dian numeron paikkamerkki 5">
            <a:extLst>
              <a:ext uri="{FF2B5EF4-FFF2-40B4-BE49-F238E27FC236}">
                <a16:creationId xmlns:a16="http://schemas.microsoft.com/office/drawing/2014/main" id="{0C1C31BF-EA96-452C-8EE3-E4718EA89CB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F6E76D8F-0A21-41D6-94E1-EF649DD136DE}" type="slidenum">
              <a:rPr lang="fi-FI"/>
              <a:pPr>
                <a:defRPr/>
              </a:pPr>
              <a:t>‹#›</a:t>
            </a:fld>
            <a:endParaRPr lang="fi-FI"/>
          </a:p>
        </p:txBody>
      </p:sp>
    </p:spTree>
    <p:extLst>
      <p:ext uri="{BB962C8B-B14F-4D97-AF65-F5344CB8AC3E}">
        <p14:creationId xmlns:p14="http://schemas.microsoft.com/office/powerpoint/2010/main" val="425475593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l" defTabSz="514350" rtl="0" eaLnBrk="0" fontAlgn="base" hangingPunct="0">
        <a:lnSpc>
          <a:spcPct val="90000"/>
        </a:lnSpc>
        <a:spcBef>
          <a:spcPct val="0"/>
        </a:spcBef>
        <a:spcAft>
          <a:spcPct val="0"/>
        </a:spcAft>
        <a:defRPr sz="2250" kern="1200">
          <a:solidFill>
            <a:srgbClr val="7DB61B"/>
          </a:solidFill>
          <a:latin typeface="Arial Narrow" panose="020B0606020202030204" pitchFamily="34" charset="0"/>
          <a:ea typeface="+mj-ea"/>
          <a:cs typeface="Arial" panose="020B0604020202020204" pitchFamily="34" charset="0"/>
        </a:defRPr>
      </a:lvl1pPr>
      <a:lvl2pPr algn="l" defTabSz="514350" rtl="0" eaLnBrk="0" fontAlgn="base" hangingPunct="0">
        <a:lnSpc>
          <a:spcPct val="90000"/>
        </a:lnSpc>
        <a:spcBef>
          <a:spcPct val="0"/>
        </a:spcBef>
        <a:spcAft>
          <a:spcPct val="0"/>
        </a:spcAft>
        <a:defRPr sz="2250">
          <a:solidFill>
            <a:srgbClr val="7DB61B"/>
          </a:solidFill>
          <a:latin typeface="Arial Narrow" panose="020B0606020202030204" pitchFamily="34" charset="0"/>
          <a:cs typeface="Arial" panose="020B0604020202020204" pitchFamily="34" charset="0"/>
        </a:defRPr>
      </a:lvl2pPr>
      <a:lvl3pPr algn="l" defTabSz="514350" rtl="0" eaLnBrk="0" fontAlgn="base" hangingPunct="0">
        <a:lnSpc>
          <a:spcPct val="90000"/>
        </a:lnSpc>
        <a:spcBef>
          <a:spcPct val="0"/>
        </a:spcBef>
        <a:spcAft>
          <a:spcPct val="0"/>
        </a:spcAft>
        <a:defRPr sz="2250">
          <a:solidFill>
            <a:srgbClr val="7DB61B"/>
          </a:solidFill>
          <a:latin typeface="Arial Narrow" panose="020B0606020202030204" pitchFamily="34" charset="0"/>
          <a:cs typeface="Arial" panose="020B0604020202020204" pitchFamily="34" charset="0"/>
        </a:defRPr>
      </a:lvl3pPr>
      <a:lvl4pPr algn="l" defTabSz="514350" rtl="0" eaLnBrk="0" fontAlgn="base" hangingPunct="0">
        <a:lnSpc>
          <a:spcPct val="90000"/>
        </a:lnSpc>
        <a:spcBef>
          <a:spcPct val="0"/>
        </a:spcBef>
        <a:spcAft>
          <a:spcPct val="0"/>
        </a:spcAft>
        <a:defRPr sz="2250">
          <a:solidFill>
            <a:srgbClr val="7DB61B"/>
          </a:solidFill>
          <a:latin typeface="Arial Narrow" panose="020B0606020202030204" pitchFamily="34" charset="0"/>
          <a:cs typeface="Arial" panose="020B0604020202020204" pitchFamily="34" charset="0"/>
        </a:defRPr>
      </a:lvl4pPr>
      <a:lvl5pPr algn="l" defTabSz="514350" rtl="0" eaLnBrk="0" fontAlgn="base" hangingPunct="0">
        <a:lnSpc>
          <a:spcPct val="90000"/>
        </a:lnSpc>
        <a:spcBef>
          <a:spcPct val="0"/>
        </a:spcBef>
        <a:spcAft>
          <a:spcPct val="0"/>
        </a:spcAft>
        <a:defRPr sz="2250">
          <a:solidFill>
            <a:srgbClr val="7DB61B"/>
          </a:solidFill>
          <a:latin typeface="Arial Narrow" panose="020B0606020202030204" pitchFamily="34" charset="0"/>
          <a:cs typeface="Arial" panose="020B0604020202020204" pitchFamily="34" charset="0"/>
        </a:defRPr>
      </a:lvl5pPr>
      <a:lvl6pPr marL="342900" algn="l" defTabSz="514350" rtl="0" fontAlgn="base">
        <a:lnSpc>
          <a:spcPct val="90000"/>
        </a:lnSpc>
        <a:spcBef>
          <a:spcPct val="0"/>
        </a:spcBef>
        <a:spcAft>
          <a:spcPct val="0"/>
        </a:spcAft>
        <a:defRPr sz="2250">
          <a:solidFill>
            <a:srgbClr val="7DB61B"/>
          </a:solidFill>
          <a:latin typeface="Arial Narrow" panose="020B0606020202030204" pitchFamily="34" charset="0"/>
          <a:cs typeface="Arial" panose="020B0604020202020204" pitchFamily="34" charset="0"/>
        </a:defRPr>
      </a:lvl6pPr>
      <a:lvl7pPr marL="685800" algn="l" defTabSz="514350" rtl="0" fontAlgn="base">
        <a:lnSpc>
          <a:spcPct val="90000"/>
        </a:lnSpc>
        <a:spcBef>
          <a:spcPct val="0"/>
        </a:spcBef>
        <a:spcAft>
          <a:spcPct val="0"/>
        </a:spcAft>
        <a:defRPr sz="2250">
          <a:solidFill>
            <a:srgbClr val="7DB61B"/>
          </a:solidFill>
          <a:latin typeface="Arial Narrow" panose="020B0606020202030204" pitchFamily="34" charset="0"/>
          <a:cs typeface="Arial" panose="020B0604020202020204" pitchFamily="34" charset="0"/>
        </a:defRPr>
      </a:lvl7pPr>
      <a:lvl8pPr marL="1028700" algn="l" defTabSz="514350" rtl="0" fontAlgn="base">
        <a:lnSpc>
          <a:spcPct val="90000"/>
        </a:lnSpc>
        <a:spcBef>
          <a:spcPct val="0"/>
        </a:spcBef>
        <a:spcAft>
          <a:spcPct val="0"/>
        </a:spcAft>
        <a:defRPr sz="2250">
          <a:solidFill>
            <a:srgbClr val="7DB61B"/>
          </a:solidFill>
          <a:latin typeface="Arial Narrow" panose="020B0606020202030204" pitchFamily="34" charset="0"/>
          <a:cs typeface="Arial" panose="020B0604020202020204" pitchFamily="34" charset="0"/>
        </a:defRPr>
      </a:lvl8pPr>
      <a:lvl9pPr marL="1371600" algn="l" defTabSz="514350" rtl="0" fontAlgn="base">
        <a:lnSpc>
          <a:spcPct val="90000"/>
        </a:lnSpc>
        <a:spcBef>
          <a:spcPct val="0"/>
        </a:spcBef>
        <a:spcAft>
          <a:spcPct val="0"/>
        </a:spcAft>
        <a:defRPr sz="2250">
          <a:solidFill>
            <a:srgbClr val="7DB61B"/>
          </a:solidFill>
          <a:latin typeface="Arial Narrow" panose="020B0606020202030204" pitchFamily="34" charset="0"/>
          <a:cs typeface="Arial" panose="020B060402020202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975"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i-FI"/>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Otsikon paikkamerkki 1"/>
          <p:cNvSpPr>
            <a:spLocks noGrp="1"/>
          </p:cNvSpPr>
          <p:nvPr>
            <p:ph type="title"/>
          </p:nvPr>
        </p:nvSpPr>
        <p:spPr bwMode="auto">
          <a:xfrm>
            <a:off x="342900" y="305991"/>
            <a:ext cx="842605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3075" name="Tekstin paikkamerkki 2"/>
          <p:cNvSpPr>
            <a:spLocks noGrp="1"/>
          </p:cNvSpPr>
          <p:nvPr>
            <p:ph type="body" idx="1"/>
          </p:nvPr>
        </p:nvSpPr>
        <p:spPr bwMode="auto">
          <a:xfrm>
            <a:off x="342900" y="897731"/>
            <a:ext cx="8426054" cy="373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1247775" y="4701778"/>
            <a:ext cx="978694" cy="194072"/>
          </a:xfrm>
          <a:prstGeom prst="rect">
            <a:avLst/>
          </a:prstGeom>
        </p:spPr>
        <p:txBody>
          <a:bodyPr vert="horz" lIns="0" tIns="0" rIns="0" bIns="0" rtlCol="0" anchor="ctr">
            <a:noAutofit/>
          </a:bodyPr>
          <a:lstStyle>
            <a:lvl1pPr algn="ctr" eaLnBrk="1" fontAlgn="auto" hangingPunct="1">
              <a:spcBef>
                <a:spcPts val="0"/>
              </a:spcBef>
              <a:spcAft>
                <a:spcPts val="0"/>
              </a:spcAft>
              <a:defRPr sz="731" smtClean="0">
                <a:solidFill>
                  <a:srgbClr val="000000"/>
                </a:solidFill>
                <a:latin typeface="+mn-lt"/>
              </a:defRPr>
            </a:lvl1pPr>
          </a:lstStyle>
          <a:p>
            <a:pPr>
              <a:defRPr/>
            </a:pPr>
            <a:r>
              <a:rPr lang="fi-FI"/>
              <a:t>23.5.2018</a:t>
            </a:r>
            <a:endParaRPr lang="fi-FI" dirty="0"/>
          </a:p>
        </p:txBody>
      </p:sp>
      <p:sp>
        <p:nvSpPr>
          <p:cNvPr id="5" name="Alatunnisteen paikkamerkki 4"/>
          <p:cNvSpPr>
            <a:spLocks noGrp="1"/>
          </p:cNvSpPr>
          <p:nvPr>
            <p:ph type="ftr" sz="quarter" idx="3"/>
          </p:nvPr>
        </p:nvSpPr>
        <p:spPr>
          <a:xfrm>
            <a:off x="2401491" y="4701778"/>
            <a:ext cx="3086100" cy="194072"/>
          </a:xfrm>
          <a:prstGeom prst="rect">
            <a:avLst/>
          </a:prstGeom>
        </p:spPr>
        <p:txBody>
          <a:bodyPr vert="horz" lIns="0" tIns="0" rIns="0" bIns="0" rtlCol="0" anchor="ctr">
            <a:noAutofit/>
          </a:bodyPr>
          <a:lstStyle>
            <a:lvl1pPr algn="l" eaLnBrk="1" fontAlgn="auto" hangingPunct="1">
              <a:spcBef>
                <a:spcPts val="0"/>
              </a:spcBef>
              <a:spcAft>
                <a:spcPts val="0"/>
              </a:spcAft>
              <a:defRPr sz="731" smtClean="0">
                <a:solidFill>
                  <a:srgbClr val="000000"/>
                </a:solidFill>
                <a:latin typeface="+mn-lt"/>
              </a:defRPr>
            </a:lvl1pPr>
          </a:lstStyle>
          <a:p>
            <a:pPr>
              <a:defRPr/>
            </a:pPr>
            <a:r>
              <a:rPr lang="fi-FI"/>
              <a:t>City Executive Office</a:t>
            </a:r>
            <a:endParaRPr lang="fi-FI" dirty="0"/>
          </a:p>
        </p:txBody>
      </p:sp>
      <p:sp>
        <p:nvSpPr>
          <p:cNvPr id="6" name="Dian numeron paikkamerkki 5"/>
          <p:cNvSpPr>
            <a:spLocks noGrp="1"/>
          </p:cNvSpPr>
          <p:nvPr>
            <p:ph type="sldNum" sz="quarter" idx="4"/>
          </p:nvPr>
        </p:nvSpPr>
        <p:spPr>
          <a:xfrm>
            <a:off x="7828361" y="4701778"/>
            <a:ext cx="927497" cy="194072"/>
          </a:xfrm>
          <a:prstGeom prst="rect">
            <a:avLst/>
          </a:prstGeom>
        </p:spPr>
        <p:txBody>
          <a:bodyPr vert="horz" lIns="0" tIns="0" rIns="0" bIns="0" rtlCol="0" anchor="ctr">
            <a:noAutofit/>
          </a:bodyPr>
          <a:lstStyle>
            <a:lvl1pPr algn="r" eaLnBrk="1" fontAlgn="auto" hangingPunct="1">
              <a:spcBef>
                <a:spcPts val="0"/>
              </a:spcBef>
              <a:spcAft>
                <a:spcPts val="0"/>
              </a:spcAft>
              <a:defRPr sz="731" b="1" smtClean="0">
                <a:solidFill>
                  <a:srgbClr val="000000"/>
                </a:solidFill>
                <a:latin typeface="+mn-lt"/>
              </a:defRPr>
            </a:lvl1pPr>
          </a:lstStyle>
          <a:p>
            <a:pPr>
              <a:defRPr/>
            </a:pPr>
            <a:fld id="{6B370454-7587-4038-AD45-69ED16F27904}" type="slidenum">
              <a:rPr lang="fi-FI"/>
              <a:pPr>
                <a:defRPr/>
              </a:pPr>
              <a:t>‹#›</a:t>
            </a:fld>
            <a:endParaRPr lang="fi-FI" dirty="0"/>
          </a:p>
        </p:txBody>
      </p:sp>
      <p:grpSp>
        <p:nvGrpSpPr>
          <p:cNvPr id="3079" name="Ryhmä 6"/>
          <p:cNvGrpSpPr>
            <a:grpSpLocks/>
          </p:cNvGrpSpPr>
          <p:nvPr/>
        </p:nvGrpSpPr>
        <p:grpSpPr bwMode="auto">
          <a:xfrm>
            <a:off x="348853" y="4666060"/>
            <a:ext cx="603647" cy="280988"/>
            <a:chOff x="228601" y="704851"/>
            <a:chExt cx="11734800" cy="5449888"/>
          </a:xfrm>
        </p:grpSpPr>
        <p:sp>
          <p:nvSpPr>
            <p:cNvPr id="3080"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1"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350"/>
            </a:p>
          </p:txBody>
        </p:sp>
        <p:sp>
          <p:nvSpPr>
            <p:cNvPr id="3083"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4"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5"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350"/>
            </a:p>
          </p:txBody>
        </p:sp>
        <p:sp>
          <p:nvSpPr>
            <p:cNvPr id="3087"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8"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89"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sp>
          <p:nvSpPr>
            <p:cNvPr id="3090"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350"/>
            </a:p>
          </p:txBody>
        </p:sp>
      </p:grpSp>
    </p:spTree>
    <p:extLst>
      <p:ext uri="{BB962C8B-B14F-4D97-AF65-F5344CB8AC3E}">
        <p14:creationId xmlns:p14="http://schemas.microsoft.com/office/powerpoint/2010/main" val="214482572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 id="2147484134" r:id="rId22"/>
    <p:sldLayoutId id="2147484135" r:id="rId23"/>
    <p:sldLayoutId id="2147484136" r:id="rId24"/>
    <p:sldLayoutId id="2147484137" r:id="rId25"/>
    <p:sldLayoutId id="2147484138" r:id="rId26"/>
    <p:sldLayoutId id="2147484139" r:id="rId27"/>
    <p:sldLayoutId id="2147484140" r:id="rId28"/>
    <p:sldLayoutId id="2147484141" r:id="rId29"/>
    <p:sldLayoutId id="2147484142" r:id="rId30"/>
    <p:sldLayoutId id="2147484143" r:id="rId31"/>
    <p:sldLayoutId id="2147484144" r:id="rId32"/>
    <p:sldLayoutId id="2147484145" r:id="rId33"/>
    <p:sldLayoutId id="2147484146" r:id="rId34"/>
    <p:sldLayoutId id="2147484147" r:id="rId35"/>
    <p:sldLayoutId id="2147484148" r:id="rId36"/>
    <p:sldLayoutId id="2147484149" r:id="rId37"/>
  </p:sldLayoutIdLst>
  <p:hf sldNum="0" hdr="0" ftr="0" dt="0"/>
  <p:txStyles>
    <p:titleStyle>
      <a:lvl1pPr algn="l" rtl="0" eaLnBrk="1" fontAlgn="base" hangingPunct="1">
        <a:lnSpc>
          <a:spcPct val="90000"/>
        </a:lnSpc>
        <a:spcBef>
          <a:spcPct val="0"/>
        </a:spcBef>
        <a:spcAft>
          <a:spcPct val="0"/>
        </a:spcAft>
        <a:defRPr sz="2363"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5pPr>
      <a:lvl6pPr marL="257175"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6pPr>
      <a:lvl7pPr marL="514350"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7pPr>
      <a:lvl8pPr marL="771525"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8pPr>
      <a:lvl9pPr marL="1028700" algn="l" rtl="0" eaLnBrk="1" fontAlgn="base" hangingPunct="1">
        <a:lnSpc>
          <a:spcPct val="90000"/>
        </a:lnSpc>
        <a:spcBef>
          <a:spcPct val="0"/>
        </a:spcBef>
        <a:spcAft>
          <a:spcPct val="0"/>
        </a:spcAft>
        <a:defRPr sz="2363" b="1">
          <a:solidFill>
            <a:schemeClr val="tx1"/>
          </a:solidFill>
          <a:latin typeface="Arial Black" panose="020B0A04020102020204" pitchFamily="34" charset="0"/>
        </a:defRPr>
      </a:lvl9pPr>
    </p:titleStyle>
    <p:bodyStyle>
      <a:lvl1pPr marL="128588" indent="-128588" algn="l" rtl="0" eaLnBrk="1" fontAlgn="base" hangingPunct="1">
        <a:spcBef>
          <a:spcPct val="0"/>
        </a:spcBef>
        <a:spcAft>
          <a:spcPct val="0"/>
        </a:spcAft>
        <a:buFont typeface="Arial" panose="020B0604020202020204" pitchFamily="34" charset="0"/>
        <a:buChar char="•"/>
        <a:defRPr sz="1406" kern="1200">
          <a:solidFill>
            <a:schemeClr val="tx1"/>
          </a:solidFill>
          <a:latin typeface="+mn-lt"/>
          <a:ea typeface="+mn-ea"/>
          <a:cs typeface="+mn-cs"/>
        </a:defRPr>
      </a:lvl1pPr>
      <a:lvl2pPr marL="385763" indent="-128588" algn="l" rtl="0" eaLnBrk="1" fontAlgn="base" hangingPunct="1">
        <a:spcBef>
          <a:spcPct val="0"/>
        </a:spcBef>
        <a:spcAft>
          <a:spcPct val="0"/>
        </a:spcAft>
        <a:buFont typeface="Arial" panose="020B0604020202020204" pitchFamily="34" charset="0"/>
        <a:buChar char="•"/>
        <a:defRPr sz="1350" kern="1200">
          <a:solidFill>
            <a:schemeClr val="tx1"/>
          </a:solidFill>
          <a:latin typeface="+mn-lt"/>
          <a:ea typeface="+mn-ea"/>
          <a:cs typeface="+mn-cs"/>
        </a:defRPr>
      </a:lvl2pPr>
      <a:lvl3pPr marL="642938" indent="-128588" algn="l" rtl="0" eaLnBrk="1" fontAlgn="base" hangingPunct="1">
        <a:spcBef>
          <a:spcPct val="0"/>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1157288" indent="-128588"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i-FI"/>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4B232D-C03F-404C-A63E-BAF06538D4C1}"/>
              </a:ext>
              <a:ext uri="{C183D7F6-B498-43B3-948B-1728B52AA6E4}">
                <adec:decorative xmlns:adec="http://schemas.microsoft.com/office/drawing/2017/decorative" val="1"/>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6512" y="4501782"/>
            <a:ext cx="9144000" cy="590248"/>
          </a:xfrm>
          <a:prstGeom prst="rect">
            <a:avLst/>
          </a:prstGeom>
        </p:spPr>
      </p:pic>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0"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dirty="0"/>
              <a:t>Muokkaa </a:t>
            </a:r>
            <a:r>
              <a:rPr lang="fi-FI" altLang="fi-FI" dirty="0" err="1"/>
              <a:t>perustyyl</a:t>
            </a:r>
            <a:r>
              <a:rPr lang="fi-FI" altLang="fi-FI" dirty="0"/>
              <a:t>. </a:t>
            </a:r>
            <a:r>
              <a:rPr lang="fi-FI" altLang="fi-FI" dirty="0" err="1"/>
              <a:t>napsautt</a:t>
            </a:r>
            <a:r>
              <a:rPr lang="fi-FI" altLang="fi-FI" dirty="0"/>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1729" y="1484445"/>
            <a:ext cx="6260682" cy="299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dirty="0"/>
              <a:t>Muokkaa tekstin perustyylejä napsauttamalla</a:t>
            </a:r>
          </a:p>
          <a:p>
            <a:pPr lvl="1"/>
            <a:r>
              <a:rPr lang="fi-FI" altLang="fi-FI" dirty="0"/>
              <a:t>toinen taso</a:t>
            </a:r>
          </a:p>
          <a:p>
            <a:pPr lvl="2"/>
            <a:r>
              <a:rPr lang="fi-FI" altLang="fi-FI" dirty="0"/>
              <a:t>kolmas taso</a:t>
            </a:r>
          </a:p>
          <a:p>
            <a:pPr lvl="3"/>
            <a:r>
              <a:rPr lang="fi-FI" altLang="fi-FI" dirty="0"/>
              <a:t>neljäs taso</a:t>
            </a:r>
          </a:p>
          <a:p>
            <a:pPr lvl="4"/>
            <a:r>
              <a:rPr lang="fi-FI" altLang="fi-FI" dirty="0"/>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Verdana "/>
              </a:defRPr>
            </a:lvl1pPr>
          </a:lstStyle>
          <a:p>
            <a:pPr>
              <a:defRPr/>
            </a:pPr>
            <a:fld id="{2D1A6D07-1BBA-498B-B1BA-E05C573A5E63}" type="datetime1">
              <a:rPr lang="fi-FI" smtClean="0"/>
              <a:pPr>
                <a:defRPr/>
              </a:pPr>
              <a:t>18.2.2025</a:t>
            </a:fld>
            <a:endParaRPr lang="fi-FI"/>
          </a:p>
        </p:txBody>
      </p:sp>
      <p:pic>
        <p:nvPicPr>
          <p:cNvPr id="8" name="Kuva 7" descr="ARAn logo.">
            <a:extLst>
              <a:ext uri="{FF2B5EF4-FFF2-40B4-BE49-F238E27FC236}">
                <a16:creationId xmlns:a16="http://schemas.microsoft.com/office/drawing/2014/main" id="{B3800DB8-814D-4A1A-A46D-FBC972DC2E73}"/>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395536" y="447157"/>
            <a:ext cx="1079309" cy="590247"/>
          </a:xfrm>
          <a:prstGeom prst="rect">
            <a:avLst/>
          </a:prstGeom>
        </p:spPr>
      </p:pic>
    </p:spTree>
    <p:extLst>
      <p:ext uri="{BB962C8B-B14F-4D97-AF65-F5344CB8AC3E}">
        <p14:creationId xmlns:p14="http://schemas.microsoft.com/office/powerpoint/2010/main" val="3119259365"/>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Lst>
  <p:hf sldNum="0" hdr="0" ftr="0"/>
  <p:txStyles>
    <p:title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900" indent="-342900" algn="l" rtl="0" eaLnBrk="1" fontAlgn="base" hangingPunct="1">
        <a:lnSpc>
          <a:spcPct val="100000"/>
        </a:lnSpc>
        <a:spcBef>
          <a:spcPct val="20000"/>
        </a:spcBef>
        <a:spcAft>
          <a:spcPts val="1200"/>
        </a:spcAft>
        <a:buClr>
          <a:srgbClr val="94C43A"/>
        </a:buClr>
        <a:buChar char="•"/>
        <a:defRPr>
          <a:solidFill>
            <a:schemeClr val="tx1"/>
          </a:solidFill>
          <a:latin typeface="+mn-lt"/>
          <a:ea typeface="+mn-ea"/>
          <a:cs typeface="+mn-cs"/>
        </a:defRPr>
      </a:lvl1pPr>
      <a:lvl2pPr marL="742950" indent="-285750" algn="l" rtl="0" eaLnBrk="1" fontAlgn="base" hangingPunct="1">
        <a:lnSpc>
          <a:spcPct val="100000"/>
        </a:lnSpc>
        <a:spcBef>
          <a:spcPct val="20000"/>
        </a:spcBef>
        <a:spcAft>
          <a:spcPts val="1200"/>
        </a:spcAft>
        <a:buClr>
          <a:srgbClr val="94C43A"/>
        </a:buClr>
        <a:buChar char="–"/>
        <a:defRPr sz="1600">
          <a:solidFill>
            <a:schemeClr val="tx1"/>
          </a:solidFill>
          <a:latin typeface="+mn-lt"/>
          <a:ea typeface="+mn-ea"/>
        </a:defRPr>
      </a:lvl2pPr>
      <a:lvl3pPr marL="1143000" indent="-228600" algn="l" rtl="0" eaLnBrk="1" fontAlgn="base" hangingPunct="1">
        <a:lnSpc>
          <a:spcPct val="100000"/>
        </a:lnSpc>
        <a:spcBef>
          <a:spcPct val="20000"/>
        </a:spcBef>
        <a:spcAft>
          <a:spcPts val="1200"/>
        </a:spcAft>
        <a:buClr>
          <a:schemeClr val="folHlink"/>
        </a:buClr>
        <a:buChar char="•"/>
        <a:defRPr sz="1400">
          <a:solidFill>
            <a:schemeClr val="tx1"/>
          </a:solidFill>
          <a:latin typeface="+mn-lt"/>
          <a:ea typeface="+mn-ea"/>
        </a:defRPr>
      </a:lvl3pPr>
      <a:lvl4pPr marL="1600200" indent="-228600"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4pPr>
      <a:lvl5pPr marL="2057400" indent="-228600"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5pPr>
      <a:lvl6pPr marL="2514600" indent="-228600"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2F16A65-4F77-4436-9C20-1E2D5846EFD2}"/>
              </a:ext>
            </a:extLst>
          </p:cNvPr>
          <p:cNvSpPr>
            <a:spLocks noGrp="1"/>
          </p:cNvSpPr>
          <p:nvPr>
            <p:ph type="title"/>
          </p:nvPr>
        </p:nvSpPr>
        <p:spPr>
          <a:xfrm>
            <a:off x="1920240" y="518178"/>
            <a:ext cx="5916584" cy="749839"/>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8A08852-01D3-4F60-B192-A67390FCA320}"/>
              </a:ext>
            </a:extLst>
          </p:cNvPr>
          <p:cNvSpPr>
            <a:spLocks noGrp="1"/>
          </p:cNvSpPr>
          <p:nvPr>
            <p:ph type="body" idx="1"/>
          </p:nvPr>
        </p:nvSpPr>
        <p:spPr>
          <a:xfrm>
            <a:off x="628650" y="1369219"/>
            <a:ext cx="7208174" cy="3263504"/>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BEF69839-4F1B-4A64-9DA8-2E97A670D8F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D2F7FA99-C0C0-40DE-B068-273B03AD6B0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C1C31BF-EA96-452C-8EE3-E4718EA89CB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399F7C-547D-4F7E-82EA-09E303C29C55}" type="slidenum">
              <a:rPr lang="fi-FI" smtClean="0"/>
              <a:t>‹#›</a:t>
            </a:fld>
            <a:endParaRPr lang="fi-FI"/>
          </a:p>
        </p:txBody>
      </p:sp>
    </p:spTree>
    <p:extLst>
      <p:ext uri="{BB962C8B-B14F-4D97-AF65-F5344CB8AC3E}">
        <p14:creationId xmlns:p14="http://schemas.microsoft.com/office/powerpoint/2010/main" val="2191290269"/>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l" defTabSz="685800" rtl="0" eaLnBrk="1" latinLnBrk="0" hangingPunct="1">
        <a:lnSpc>
          <a:spcPct val="90000"/>
        </a:lnSpc>
        <a:spcBef>
          <a:spcPct val="0"/>
        </a:spcBef>
        <a:buNone/>
        <a:defRPr sz="3000" kern="1200">
          <a:solidFill>
            <a:srgbClr val="7DB61B"/>
          </a:solidFill>
          <a:latin typeface="Arial Narrow" panose="020B060602020203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4B232D-C03F-404C-A63E-BAF06538D4C1}"/>
              </a:ext>
              <a:ext uri="{C183D7F6-B498-43B3-948B-1728B52AA6E4}">
                <adec:decorative xmlns:adec="http://schemas.microsoft.com/office/drawing/2017/decorative" val="1"/>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6512" y="4501782"/>
            <a:ext cx="9144000" cy="590248"/>
          </a:xfrm>
          <a:prstGeom prst="rect">
            <a:avLst/>
          </a:prstGeom>
        </p:spPr>
      </p:pic>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0"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dirty="0"/>
              <a:t>Muokkaa </a:t>
            </a:r>
            <a:r>
              <a:rPr lang="fi-FI" altLang="fi-FI" dirty="0" err="1"/>
              <a:t>perustyyl</a:t>
            </a:r>
            <a:r>
              <a:rPr lang="fi-FI" altLang="fi-FI" dirty="0"/>
              <a:t>. </a:t>
            </a:r>
            <a:r>
              <a:rPr lang="fi-FI" altLang="fi-FI" dirty="0" err="1"/>
              <a:t>napsautt</a:t>
            </a:r>
            <a:r>
              <a:rPr lang="fi-FI" altLang="fi-FI" dirty="0"/>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1729" y="1484445"/>
            <a:ext cx="6260682" cy="299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dirty="0"/>
              <a:t>Muokkaa tekstin perustyylejä napsauttamalla</a:t>
            </a:r>
          </a:p>
          <a:p>
            <a:pPr lvl="1"/>
            <a:r>
              <a:rPr lang="fi-FI" altLang="fi-FI" dirty="0"/>
              <a:t>toinen taso</a:t>
            </a:r>
          </a:p>
          <a:p>
            <a:pPr lvl="2"/>
            <a:r>
              <a:rPr lang="fi-FI" altLang="fi-FI" dirty="0"/>
              <a:t>kolmas taso</a:t>
            </a:r>
          </a:p>
          <a:p>
            <a:pPr lvl="3"/>
            <a:r>
              <a:rPr lang="fi-FI" altLang="fi-FI" dirty="0"/>
              <a:t>neljäs taso</a:t>
            </a:r>
          </a:p>
          <a:p>
            <a:pPr lvl="4"/>
            <a:r>
              <a:rPr lang="fi-FI" altLang="fi-FI" dirty="0"/>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Verdana "/>
              </a:defRPr>
            </a:lvl1pPr>
          </a:lstStyle>
          <a:p>
            <a:pPr>
              <a:defRPr/>
            </a:pPr>
            <a:fld id="{2D1A6D07-1BBA-498B-B1BA-E05C573A5E63}" type="datetime1">
              <a:rPr lang="fi-FI" smtClean="0"/>
              <a:pPr>
                <a:defRPr/>
              </a:pPr>
              <a:t>18.2.2025</a:t>
            </a:fld>
            <a:endParaRPr lang="fi-FI"/>
          </a:p>
        </p:txBody>
      </p:sp>
      <p:pic>
        <p:nvPicPr>
          <p:cNvPr id="8" name="Kuva 7" descr="ARAn logo.">
            <a:extLst>
              <a:ext uri="{FF2B5EF4-FFF2-40B4-BE49-F238E27FC236}">
                <a16:creationId xmlns:a16="http://schemas.microsoft.com/office/drawing/2014/main" id="{B3800DB8-814D-4A1A-A46D-FBC972DC2E73}"/>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395536" y="447157"/>
            <a:ext cx="1079309" cy="590247"/>
          </a:xfrm>
          <a:prstGeom prst="rect">
            <a:avLst/>
          </a:prstGeom>
        </p:spPr>
      </p:pic>
    </p:spTree>
    <p:extLst>
      <p:ext uri="{BB962C8B-B14F-4D97-AF65-F5344CB8AC3E}">
        <p14:creationId xmlns:p14="http://schemas.microsoft.com/office/powerpoint/2010/main" val="1500042413"/>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Lst>
  <p:hf sldNum="0" hdr="0" ftr="0"/>
  <p:txStyles>
    <p:title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200"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400"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600"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800"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900" indent="-342900" algn="l" rtl="0" eaLnBrk="1" fontAlgn="base" hangingPunct="1">
        <a:lnSpc>
          <a:spcPct val="100000"/>
        </a:lnSpc>
        <a:spcBef>
          <a:spcPct val="20000"/>
        </a:spcBef>
        <a:spcAft>
          <a:spcPts val="1200"/>
        </a:spcAft>
        <a:buClr>
          <a:srgbClr val="94C43A"/>
        </a:buClr>
        <a:buChar char="•"/>
        <a:defRPr>
          <a:solidFill>
            <a:schemeClr val="tx1"/>
          </a:solidFill>
          <a:latin typeface="+mn-lt"/>
          <a:ea typeface="+mn-ea"/>
          <a:cs typeface="+mn-cs"/>
        </a:defRPr>
      </a:lvl1pPr>
      <a:lvl2pPr marL="742950" indent="-285750" algn="l" rtl="0" eaLnBrk="1" fontAlgn="base" hangingPunct="1">
        <a:lnSpc>
          <a:spcPct val="100000"/>
        </a:lnSpc>
        <a:spcBef>
          <a:spcPct val="20000"/>
        </a:spcBef>
        <a:spcAft>
          <a:spcPts val="1200"/>
        </a:spcAft>
        <a:buClr>
          <a:srgbClr val="94C43A"/>
        </a:buClr>
        <a:buChar char="–"/>
        <a:defRPr sz="1600">
          <a:solidFill>
            <a:schemeClr val="tx1"/>
          </a:solidFill>
          <a:latin typeface="+mn-lt"/>
          <a:ea typeface="+mn-ea"/>
        </a:defRPr>
      </a:lvl2pPr>
      <a:lvl3pPr marL="1143000" indent="-228600" algn="l" rtl="0" eaLnBrk="1" fontAlgn="base" hangingPunct="1">
        <a:lnSpc>
          <a:spcPct val="100000"/>
        </a:lnSpc>
        <a:spcBef>
          <a:spcPct val="20000"/>
        </a:spcBef>
        <a:spcAft>
          <a:spcPts val="1200"/>
        </a:spcAft>
        <a:buClr>
          <a:schemeClr val="folHlink"/>
        </a:buClr>
        <a:buChar char="•"/>
        <a:defRPr sz="1400">
          <a:solidFill>
            <a:schemeClr val="tx1"/>
          </a:solidFill>
          <a:latin typeface="+mn-lt"/>
          <a:ea typeface="+mn-ea"/>
        </a:defRPr>
      </a:lvl3pPr>
      <a:lvl4pPr marL="1600200" indent="-228600"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4pPr>
      <a:lvl5pPr marL="2057400" indent="-228600"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5pPr>
      <a:lvl6pPr marL="2514600" indent="-228600"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4B232D-C03F-404C-A63E-BAF06538D4C1}"/>
              </a:ext>
              <a:ext uri="{C183D7F6-B498-43B3-948B-1728B52AA6E4}">
                <adec:decorative xmlns:adec="http://schemas.microsoft.com/office/drawing/2017/decorative" val="1"/>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6512" y="4501782"/>
            <a:ext cx="9144000" cy="590248"/>
          </a:xfrm>
          <a:prstGeom prst="rect">
            <a:avLst/>
          </a:prstGeom>
        </p:spPr>
      </p:pic>
      <p:sp>
        <p:nvSpPr>
          <p:cNvPr id="1026" name="Rectangle 2">
            <a:extLst>
              <a:ext uri="{FF2B5EF4-FFF2-40B4-BE49-F238E27FC236}">
                <a16:creationId xmlns:a16="http://schemas.microsoft.com/office/drawing/2014/main" id="{CD8B27C4-5E78-4CEC-9E5E-BC12F8E240FF}"/>
              </a:ext>
            </a:extLst>
          </p:cNvPr>
          <p:cNvSpPr>
            <a:spLocks noGrp="1" noChangeArrowheads="1"/>
          </p:cNvSpPr>
          <p:nvPr>
            <p:ph type="title"/>
          </p:nvPr>
        </p:nvSpPr>
        <p:spPr bwMode="auto">
          <a:xfrm>
            <a:off x="2199751" y="581133"/>
            <a:ext cx="627084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dirty="0"/>
              <a:t>Muokkaa </a:t>
            </a:r>
            <a:r>
              <a:rPr lang="fi-FI" altLang="fi-FI" dirty="0" err="1"/>
              <a:t>perustyyl</a:t>
            </a:r>
            <a:r>
              <a:rPr lang="fi-FI" altLang="fi-FI" dirty="0"/>
              <a:t>. </a:t>
            </a:r>
            <a:r>
              <a:rPr lang="fi-FI" altLang="fi-FI" dirty="0" err="1"/>
              <a:t>napsautt</a:t>
            </a:r>
            <a:r>
              <a:rPr lang="fi-FI" altLang="fi-FI" dirty="0"/>
              <a:t>.</a:t>
            </a:r>
          </a:p>
        </p:txBody>
      </p:sp>
      <p:sp>
        <p:nvSpPr>
          <p:cNvPr id="1027" name="Rectangle 3">
            <a:extLst>
              <a:ext uri="{FF2B5EF4-FFF2-40B4-BE49-F238E27FC236}">
                <a16:creationId xmlns:a16="http://schemas.microsoft.com/office/drawing/2014/main" id="{4F5FB3C7-ADA1-49D5-9A80-5C6BCD08AAFF}"/>
              </a:ext>
            </a:extLst>
          </p:cNvPr>
          <p:cNvSpPr>
            <a:spLocks noGrp="1" noChangeArrowheads="1"/>
          </p:cNvSpPr>
          <p:nvPr>
            <p:ph type="body" idx="1"/>
          </p:nvPr>
        </p:nvSpPr>
        <p:spPr bwMode="auto">
          <a:xfrm>
            <a:off x="2191729" y="1484446"/>
            <a:ext cx="6260682" cy="299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dirty="0"/>
              <a:t>Muokkaa tekstin perustyylejä napsauttamalla</a:t>
            </a:r>
          </a:p>
          <a:p>
            <a:pPr lvl="1"/>
            <a:r>
              <a:rPr lang="fi-FI" altLang="fi-FI" dirty="0"/>
              <a:t>toinen taso</a:t>
            </a:r>
          </a:p>
          <a:p>
            <a:pPr lvl="2"/>
            <a:r>
              <a:rPr lang="fi-FI" altLang="fi-FI" dirty="0"/>
              <a:t>kolmas taso</a:t>
            </a:r>
          </a:p>
          <a:p>
            <a:pPr lvl="3"/>
            <a:r>
              <a:rPr lang="fi-FI" altLang="fi-FI" dirty="0"/>
              <a:t>neljäs taso</a:t>
            </a:r>
          </a:p>
          <a:p>
            <a:pPr lvl="4"/>
            <a:r>
              <a:rPr lang="fi-FI" altLang="fi-FI" dirty="0"/>
              <a:t>viides taso</a:t>
            </a:r>
          </a:p>
        </p:txBody>
      </p:sp>
      <p:sp>
        <p:nvSpPr>
          <p:cNvPr id="1028" name="Rectangle 4">
            <a:extLst>
              <a:ext uri="{FF2B5EF4-FFF2-40B4-BE49-F238E27FC236}">
                <a16:creationId xmlns:a16="http://schemas.microsoft.com/office/drawing/2014/main" id="{331A883E-4EA4-4AC9-95CA-B97B3C3BF694}"/>
              </a:ext>
            </a:extLst>
          </p:cNvPr>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aseline="30000">
                <a:latin typeface="Verdana "/>
              </a:defRPr>
            </a:lvl1pPr>
          </a:lstStyle>
          <a:p>
            <a:pPr>
              <a:defRPr/>
            </a:pPr>
            <a:fld id="{2D1A6D07-1BBA-498B-B1BA-E05C573A5E63}" type="datetime1">
              <a:rPr lang="fi-FI" smtClean="0"/>
              <a:pPr>
                <a:defRPr/>
              </a:pPr>
              <a:t>18.2.2025</a:t>
            </a:fld>
            <a:endParaRPr lang="fi-FI"/>
          </a:p>
        </p:txBody>
      </p:sp>
      <p:pic>
        <p:nvPicPr>
          <p:cNvPr id="8" name="Kuva 7" descr="ARAn logo.">
            <a:extLst>
              <a:ext uri="{FF2B5EF4-FFF2-40B4-BE49-F238E27FC236}">
                <a16:creationId xmlns:a16="http://schemas.microsoft.com/office/drawing/2014/main" id="{B3800DB8-814D-4A1A-A46D-FBC972DC2E73}"/>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395537" y="447158"/>
            <a:ext cx="1079309" cy="590247"/>
          </a:xfrm>
          <a:prstGeom prst="rect">
            <a:avLst/>
          </a:prstGeom>
        </p:spPr>
      </p:pic>
    </p:spTree>
    <p:extLst>
      <p:ext uri="{BB962C8B-B14F-4D97-AF65-F5344CB8AC3E}">
        <p14:creationId xmlns:p14="http://schemas.microsoft.com/office/powerpoint/2010/main" val="3371010465"/>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 id="2147484422" r:id="rId14"/>
    <p:sldLayoutId id="2147484423" r:id="rId15"/>
    <p:sldLayoutId id="2147484424" r:id="rId16"/>
    <p:sldLayoutId id="2147484425" r:id="rId17"/>
  </p:sldLayoutIdLst>
  <p:hf sldNum="0" hdr="0" ftr="0"/>
  <p:txStyles>
    <p:titleStyle>
      <a:lvl1pPr algn="l" rtl="0" eaLnBrk="1" fontAlgn="base" hangingPunct="1">
        <a:spcBef>
          <a:spcPct val="0"/>
        </a:spcBef>
        <a:spcAft>
          <a:spcPct val="0"/>
        </a:spcAft>
        <a:defRPr sz="2200">
          <a:solidFill>
            <a:schemeClr val="accent2"/>
          </a:solidFill>
          <a:latin typeface="+mj-lt"/>
          <a:ea typeface="+mj-ea"/>
          <a:cs typeface="+mj-cs"/>
        </a:defRPr>
      </a:lvl1pPr>
      <a:lvl2pPr algn="l" rtl="0" eaLnBrk="1" fontAlgn="base" hangingPunct="1">
        <a:spcBef>
          <a:spcPct val="0"/>
        </a:spcBef>
        <a:spcAft>
          <a:spcPct val="0"/>
        </a:spcAft>
        <a:defRPr sz="2200">
          <a:solidFill>
            <a:schemeClr val="tx2"/>
          </a:solidFill>
          <a:latin typeface="Arial" charset="0"/>
          <a:ea typeface="ヒラギノ角ゴ Pro W3" pitchFamily="32" charset="-128"/>
        </a:defRPr>
      </a:lvl2pPr>
      <a:lvl3pPr algn="l" rtl="0" eaLnBrk="1" fontAlgn="base" hangingPunct="1">
        <a:spcBef>
          <a:spcPct val="0"/>
        </a:spcBef>
        <a:spcAft>
          <a:spcPct val="0"/>
        </a:spcAft>
        <a:defRPr sz="2200">
          <a:solidFill>
            <a:schemeClr val="tx2"/>
          </a:solidFill>
          <a:latin typeface="Arial" charset="0"/>
          <a:ea typeface="ヒラギノ角ゴ Pro W3" pitchFamily="32" charset="-128"/>
        </a:defRPr>
      </a:lvl3pPr>
      <a:lvl4pPr algn="l" rtl="0" eaLnBrk="1" fontAlgn="base" hangingPunct="1">
        <a:spcBef>
          <a:spcPct val="0"/>
        </a:spcBef>
        <a:spcAft>
          <a:spcPct val="0"/>
        </a:spcAft>
        <a:defRPr sz="2200">
          <a:solidFill>
            <a:schemeClr val="tx2"/>
          </a:solidFill>
          <a:latin typeface="Arial" charset="0"/>
          <a:ea typeface="ヒラギノ角ゴ Pro W3" pitchFamily="32" charset="-128"/>
        </a:defRPr>
      </a:lvl4pPr>
      <a:lvl5pPr algn="l" rtl="0" eaLnBrk="1" fontAlgn="base" hangingPunct="1">
        <a:spcBef>
          <a:spcPct val="0"/>
        </a:spcBef>
        <a:spcAft>
          <a:spcPct val="0"/>
        </a:spcAft>
        <a:defRPr sz="2200">
          <a:solidFill>
            <a:schemeClr val="tx2"/>
          </a:solidFill>
          <a:latin typeface="Arial" charset="0"/>
          <a:ea typeface="ヒラギノ角ゴ Pro W3" pitchFamily="32" charset="-128"/>
        </a:defRPr>
      </a:lvl5pPr>
      <a:lvl6pPr marL="457189" algn="l" rtl="0" eaLnBrk="1" fontAlgn="base" hangingPunct="1">
        <a:spcBef>
          <a:spcPct val="0"/>
        </a:spcBef>
        <a:spcAft>
          <a:spcPct val="0"/>
        </a:spcAft>
        <a:defRPr sz="2200">
          <a:solidFill>
            <a:schemeClr val="tx2"/>
          </a:solidFill>
          <a:latin typeface="Arial" charset="0"/>
          <a:ea typeface="ヒラギノ角ゴ Pro W3" pitchFamily="32" charset="-128"/>
        </a:defRPr>
      </a:lvl6pPr>
      <a:lvl7pPr marL="914378" algn="l" rtl="0" eaLnBrk="1" fontAlgn="base" hangingPunct="1">
        <a:spcBef>
          <a:spcPct val="0"/>
        </a:spcBef>
        <a:spcAft>
          <a:spcPct val="0"/>
        </a:spcAft>
        <a:defRPr sz="2200">
          <a:solidFill>
            <a:schemeClr val="tx2"/>
          </a:solidFill>
          <a:latin typeface="Arial" charset="0"/>
          <a:ea typeface="ヒラギノ角ゴ Pro W3" pitchFamily="32" charset="-128"/>
        </a:defRPr>
      </a:lvl7pPr>
      <a:lvl8pPr marL="1371566" algn="l" rtl="0" eaLnBrk="1" fontAlgn="base" hangingPunct="1">
        <a:spcBef>
          <a:spcPct val="0"/>
        </a:spcBef>
        <a:spcAft>
          <a:spcPct val="0"/>
        </a:spcAft>
        <a:defRPr sz="2200">
          <a:solidFill>
            <a:schemeClr val="tx2"/>
          </a:solidFill>
          <a:latin typeface="Arial" charset="0"/>
          <a:ea typeface="ヒラギノ角ゴ Pro W3" pitchFamily="32" charset="-128"/>
        </a:defRPr>
      </a:lvl8pPr>
      <a:lvl9pPr marL="1828754" algn="l" rtl="0" eaLnBrk="1" fontAlgn="base" hangingPunct="1">
        <a:spcBef>
          <a:spcPct val="0"/>
        </a:spcBef>
        <a:spcAft>
          <a:spcPct val="0"/>
        </a:spcAft>
        <a:defRPr sz="2200">
          <a:solidFill>
            <a:schemeClr val="tx2"/>
          </a:solidFill>
          <a:latin typeface="Arial" charset="0"/>
          <a:ea typeface="ヒラギノ角ゴ Pro W3" pitchFamily="32" charset="-128"/>
        </a:defRPr>
      </a:lvl9pPr>
    </p:titleStyle>
    <p:bodyStyle>
      <a:lvl1pPr marL="342892" indent="-342892" algn="l" rtl="0" eaLnBrk="1" fontAlgn="base" hangingPunct="1">
        <a:lnSpc>
          <a:spcPct val="100000"/>
        </a:lnSpc>
        <a:spcBef>
          <a:spcPct val="20000"/>
        </a:spcBef>
        <a:spcAft>
          <a:spcPts val="1200"/>
        </a:spcAft>
        <a:buClr>
          <a:srgbClr val="94C43A"/>
        </a:buClr>
        <a:buChar char="•"/>
        <a:defRPr>
          <a:solidFill>
            <a:schemeClr val="tx1"/>
          </a:solidFill>
          <a:latin typeface="+mn-lt"/>
          <a:ea typeface="+mn-ea"/>
          <a:cs typeface="+mn-cs"/>
        </a:defRPr>
      </a:lvl1pPr>
      <a:lvl2pPr marL="742931" indent="-285743" algn="l" rtl="0" eaLnBrk="1" fontAlgn="base" hangingPunct="1">
        <a:lnSpc>
          <a:spcPct val="100000"/>
        </a:lnSpc>
        <a:spcBef>
          <a:spcPct val="20000"/>
        </a:spcBef>
        <a:spcAft>
          <a:spcPts val="1200"/>
        </a:spcAft>
        <a:buClr>
          <a:srgbClr val="94C43A"/>
        </a:buClr>
        <a:buChar char="–"/>
        <a:defRPr sz="1600">
          <a:solidFill>
            <a:schemeClr val="tx1"/>
          </a:solidFill>
          <a:latin typeface="+mn-lt"/>
          <a:ea typeface="+mn-ea"/>
        </a:defRPr>
      </a:lvl2pPr>
      <a:lvl3pPr marL="1142972" indent="-228594" algn="l" rtl="0" eaLnBrk="1" fontAlgn="base" hangingPunct="1">
        <a:lnSpc>
          <a:spcPct val="100000"/>
        </a:lnSpc>
        <a:spcBef>
          <a:spcPct val="20000"/>
        </a:spcBef>
        <a:spcAft>
          <a:spcPts val="1200"/>
        </a:spcAft>
        <a:buClr>
          <a:schemeClr val="folHlink"/>
        </a:buClr>
        <a:buChar char="•"/>
        <a:defRPr sz="1400">
          <a:solidFill>
            <a:schemeClr val="tx1"/>
          </a:solidFill>
          <a:latin typeface="+mn-lt"/>
          <a:ea typeface="+mn-ea"/>
        </a:defRPr>
      </a:lvl3pPr>
      <a:lvl4pPr marL="1600160" indent="-228594"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4pPr>
      <a:lvl5pPr marL="2057348" indent="-228594" algn="l" rtl="0" eaLnBrk="1" fontAlgn="base" hangingPunct="1">
        <a:lnSpc>
          <a:spcPct val="100000"/>
        </a:lnSpc>
        <a:spcBef>
          <a:spcPct val="20000"/>
        </a:spcBef>
        <a:spcAft>
          <a:spcPts val="1200"/>
        </a:spcAft>
        <a:buClr>
          <a:schemeClr val="folHlink"/>
        </a:buClr>
        <a:buChar char="»"/>
        <a:defRPr sz="1200">
          <a:solidFill>
            <a:schemeClr val="tx1"/>
          </a:solidFill>
          <a:latin typeface="+mn-lt"/>
          <a:ea typeface="+mn-ea"/>
        </a:defRPr>
      </a:lvl5pPr>
      <a:lvl6pPr marL="2514537" indent="-228594" algn="l" rtl="0" eaLnBrk="1" fontAlgn="base" hangingPunct="1">
        <a:spcBef>
          <a:spcPct val="20000"/>
        </a:spcBef>
        <a:spcAft>
          <a:spcPct val="0"/>
        </a:spcAft>
        <a:buClr>
          <a:schemeClr val="folHlink"/>
        </a:buClr>
        <a:buChar char="»"/>
        <a:defRPr sz="1400">
          <a:solidFill>
            <a:schemeClr val="tx2"/>
          </a:solidFill>
          <a:latin typeface="+mn-lt"/>
          <a:ea typeface="+mn-ea"/>
        </a:defRPr>
      </a:lvl6pPr>
      <a:lvl7pPr marL="2971726" indent="-228594" algn="l" rtl="0" eaLnBrk="1" fontAlgn="base" hangingPunct="1">
        <a:spcBef>
          <a:spcPct val="20000"/>
        </a:spcBef>
        <a:spcAft>
          <a:spcPct val="0"/>
        </a:spcAft>
        <a:buClr>
          <a:schemeClr val="folHlink"/>
        </a:buClr>
        <a:buChar char="»"/>
        <a:defRPr sz="1400">
          <a:solidFill>
            <a:schemeClr val="tx2"/>
          </a:solidFill>
          <a:latin typeface="+mn-lt"/>
          <a:ea typeface="+mn-ea"/>
        </a:defRPr>
      </a:lvl7pPr>
      <a:lvl8pPr marL="3428915" indent="-228594" algn="l" rtl="0" eaLnBrk="1" fontAlgn="base" hangingPunct="1">
        <a:spcBef>
          <a:spcPct val="20000"/>
        </a:spcBef>
        <a:spcAft>
          <a:spcPct val="0"/>
        </a:spcAft>
        <a:buClr>
          <a:schemeClr val="folHlink"/>
        </a:buClr>
        <a:buChar char="»"/>
        <a:defRPr sz="1400">
          <a:solidFill>
            <a:schemeClr val="tx2"/>
          </a:solidFill>
          <a:latin typeface="+mn-lt"/>
          <a:ea typeface="+mn-ea"/>
        </a:defRPr>
      </a:lvl8pPr>
      <a:lvl9pPr marL="3886103" indent="-228594" algn="l" rtl="0" eaLnBrk="1" fontAlgn="base" hangingPunct="1">
        <a:spcBef>
          <a:spcPct val="20000"/>
        </a:spcBef>
        <a:spcAft>
          <a:spcPct val="0"/>
        </a:spcAft>
        <a:buClr>
          <a:schemeClr val="folHlink"/>
        </a:buClr>
        <a:buChar char="»"/>
        <a:defRPr sz="1400">
          <a:solidFill>
            <a:schemeClr val="tx2"/>
          </a:solidFill>
          <a:latin typeface="+mn-lt"/>
          <a:ea typeface="+mn-ea"/>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2F16A65-4F77-4436-9C20-1E2D5846EFD2}"/>
              </a:ext>
            </a:extLst>
          </p:cNvPr>
          <p:cNvSpPr>
            <a:spLocks noGrp="1"/>
          </p:cNvSpPr>
          <p:nvPr>
            <p:ph type="title"/>
          </p:nvPr>
        </p:nvSpPr>
        <p:spPr>
          <a:xfrm>
            <a:off x="1920240" y="518178"/>
            <a:ext cx="5916584" cy="749839"/>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8A08852-01D3-4F60-B192-A67390FCA320}"/>
              </a:ext>
            </a:extLst>
          </p:cNvPr>
          <p:cNvSpPr>
            <a:spLocks noGrp="1"/>
          </p:cNvSpPr>
          <p:nvPr>
            <p:ph type="body" idx="1"/>
          </p:nvPr>
        </p:nvSpPr>
        <p:spPr>
          <a:xfrm>
            <a:off x="628650" y="1369219"/>
            <a:ext cx="7208174" cy="3263504"/>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BEF69839-4F1B-4A64-9DA8-2E97A670D8F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885D05-77C1-4F3D-A69A-FC1BD85D42B2}" type="datetimeFigureOut">
              <a:rPr lang="fi-FI" smtClean="0"/>
              <a:t>18.2.2025</a:t>
            </a:fld>
            <a:endParaRPr lang="fi-FI"/>
          </a:p>
        </p:txBody>
      </p:sp>
      <p:sp>
        <p:nvSpPr>
          <p:cNvPr id="5" name="Alatunnisteen paikkamerkki 4">
            <a:extLst>
              <a:ext uri="{FF2B5EF4-FFF2-40B4-BE49-F238E27FC236}">
                <a16:creationId xmlns:a16="http://schemas.microsoft.com/office/drawing/2014/main" id="{D2F7FA99-C0C0-40DE-B068-273B03AD6B0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C1C31BF-EA96-452C-8EE3-E4718EA89CB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399F7C-547D-4F7E-82EA-09E303C29C55}" type="slidenum">
              <a:rPr lang="fi-FI" smtClean="0"/>
              <a:t>‹#›</a:t>
            </a:fld>
            <a:endParaRPr lang="fi-FI"/>
          </a:p>
        </p:txBody>
      </p:sp>
    </p:spTree>
    <p:extLst>
      <p:ext uri="{BB962C8B-B14F-4D97-AF65-F5344CB8AC3E}">
        <p14:creationId xmlns:p14="http://schemas.microsoft.com/office/powerpoint/2010/main" val="2043567005"/>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l" defTabSz="685800" rtl="0" eaLnBrk="1" latinLnBrk="0" hangingPunct="1">
        <a:lnSpc>
          <a:spcPct val="90000"/>
        </a:lnSpc>
        <a:spcBef>
          <a:spcPct val="0"/>
        </a:spcBef>
        <a:buNone/>
        <a:defRPr sz="3000" kern="1200">
          <a:solidFill>
            <a:srgbClr val="7DB61B"/>
          </a:solidFill>
          <a:latin typeface="Arial Narrow" panose="020B060602020203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857500" y="548879"/>
            <a:ext cx="575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Click to edit Master title style</a:t>
            </a:r>
          </a:p>
        </p:txBody>
      </p:sp>
      <p:sp>
        <p:nvSpPr>
          <p:cNvPr id="2051" name="Rectangle 3"/>
          <p:cNvSpPr>
            <a:spLocks noGrp="1" noChangeArrowheads="1"/>
          </p:cNvSpPr>
          <p:nvPr>
            <p:ph type="body" idx="1"/>
          </p:nvPr>
        </p:nvSpPr>
        <p:spPr bwMode="auto">
          <a:xfrm>
            <a:off x="1905000" y="1714500"/>
            <a:ext cx="662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Click to edit Master text styles</a:t>
            </a:r>
          </a:p>
          <a:p>
            <a:pPr lvl="1"/>
            <a:r>
              <a:rPr lang="fi-FI" altLang="fi-FI"/>
              <a:t>Second level</a:t>
            </a:r>
          </a:p>
          <a:p>
            <a:pPr lvl="2"/>
            <a:r>
              <a:rPr lang="fi-FI" altLang="fi-FI"/>
              <a:t>Third level</a:t>
            </a:r>
          </a:p>
          <a:p>
            <a:pPr lvl="3"/>
            <a:r>
              <a:rPr lang="fi-FI" altLang="fi-FI"/>
              <a:t>Fourth level</a:t>
            </a:r>
          </a:p>
          <a:p>
            <a:pPr lvl="4"/>
            <a:r>
              <a:rPr lang="fi-FI" altLang="fi-FI"/>
              <a:t>Fifth level</a:t>
            </a:r>
          </a:p>
        </p:txBody>
      </p:sp>
      <p:sp>
        <p:nvSpPr>
          <p:cNvPr id="1028" name="Rectangle 4"/>
          <p:cNvSpPr>
            <a:spLocks noGrp="1" noChangeArrowheads="1"/>
          </p:cNvSpPr>
          <p:nvPr>
            <p:ph type="dt" sz="half" idx="2"/>
          </p:nvPr>
        </p:nvSpPr>
        <p:spPr bwMode="auto">
          <a:xfrm>
            <a:off x="609600" y="48006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675" baseline="30000" smtClean="0">
                <a:latin typeface="Arial" charset="0"/>
              </a:defRPr>
            </a:lvl1pPr>
          </a:lstStyle>
          <a:p>
            <a:pPr>
              <a:defRPr/>
            </a:pPr>
            <a:r>
              <a:rPr lang="fi-FI">
                <a:solidFill>
                  <a:srgbClr val="000000"/>
                </a:solidFill>
              </a:rPr>
              <a:t>ARA Jarmo Lindén 5.11.2010</a:t>
            </a:r>
          </a:p>
        </p:txBody>
      </p:sp>
      <p:pic>
        <p:nvPicPr>
          <p:cNvPr id="2053" name="Picture 16" descr="ara_logo_vari"/>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9600" y="628650"/>
            <a:ext cx="129540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434030"/>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 id="2147484616" r:id="rId14"/>
  </p:sldLayoutIdLst>
  <p:hf sldNum="0" hdr="0" ftr="0"/>
  <p:txStyles>
    <p:titleStyle>
      <a:lvl1pPr algn="l" rtl="0" eaLnBrk="0" fontAlgn="base" hangingPunct="0">
        <a:spcBef>
          <a:spcPct val="0"/>
        </a:spcBef>
        <a:spcAft>
          <a:spcPct val="0"/>
        </a:spcAft>
        <a:defRPr sz="1650">
          <a:solidFill>
            <a:schemeClr val="tx2"/>
          </a:solidFill>
          <a:latin typeface="+mj-lt"/>
          <a:ea typeface="+mj-ea"/>
          <a:cs typeface="+mj-cs"/>
        </a:defRPr>
      </a:lvl1pPr>
      <a:lvl2pPr algn="l" rtl="0" eaLnBrk="0" fontAlgn="base" hangingPunct="0">
        <a:spcBef>
          <a:spcPct val="0"/>
        </a:spcBef>
        <a:spcAft>
          <a:spcPct val="0"/>
        </a:spcAft>
        <a:defRPr sz="1650">
          <a:solidFill>
            <a:schemeClr val="tx2"/>
          </a:solidFill>
          <a:latin typeface="Arial" charset="0"/>
          <a:ea typeface="ヒラギノ角ゴ Pro W3" pitchFamily="32" charset="-128"/>
        </a:defRPr>
      </a:lvl2pPr>
      <a:lvl3pPr algn="l" rtl="0" eaLnBrk="0" fontAlgn="base" hangingPunct="0">
        <a:spcBef>
          <a:spcPct val="0"/>
        </a:spcBef>
        <a:spcAft>
          <a:spcPct val="0"/>
        </a:spcAft>
        <a:defRPr sz="1650">
          <a:solidFill>
            <a:schemeClr val="tx2"/>
          </a:solidFill>
          <a:latin typeface="Arial" charset="0"/>
          <a:ea typeface="ヒラギノ角ゴ Pro W3" pitchFamily="32" charset="-128"/>
        </a:defRPr>
      </a:lvl3pPr>
      <a:lvl4pPr algn="l" rtl="0" eaLnBrk="0" fontAlgn="base" hangingPunct="0">
        <a:spcBef>
          <a:spcPct val="0"/>
        </a:spcBef>
        <a:spcAft>
          <a:spcPct val="0"/>
        </a:spcAft>
        <a:defRPr sz="1650">
          <a:solidFill>
            <a:schemeClr val="tx2"/>
          </a:solidFill>
          <a:latin typeface="Arial" charset="0"/>
          <a:ea typeface="ヒラギノ角ゴ Pro W3" pitchFamily="32" charset="-128"/>
        </a:defRPr>
      </a:lvl4pPr>
      <a:lvl5pPr algn="l" rtl="0" eaLnBrk="0" fontAlgn="base" hangingPunct="0">
        <a:spcBef>
          <a:spcPct val="0"/>
        </a:spcBef>
        <a:spcAft>
          <a:spcPct val="0"/>
        </a:spcAft>
        <a:defRPr sz="1650">
          <a:solidFill>
            <a:schemeClr val="tx2"/>
          </a:solidFill>
          <a:latin typeface="Arial" charset="0"/>
          <a:ea typeface="ヒラギノ角ゴ Pro W3" pitchFamily="32" charset="-128"/>
        </a:defRPr>
      </a:lvl5pPr>
      <a:lvl6pPr marL="342900" algn="l" rtl="0" fontAlgn="base">
        <a:spcBef>
          <a:spcPct val="0"/>
        </a:spcBef>
        <a:spcAft>
          <a:spcPct val="0"/>
        </a:spcAft>
        <a:defRPr sz="1650">
          <a:solidFill>
            <a:schemeClr val="tx2"/>
          </a:solidFill>
          <a:latin typeface="Arial" charset="0"/>
          <a:ea typeface="ヒラギノ角ゴ Pro W3" pitchFamily="32" charset="-128"/>
        </a:defRPr>
      </a:lvl6pPr>
      <a:lvl7pPr marL="685800" algn="l" rtl="0" fontAlgn="base">
        <a:spcBef>
          <a:spcPct val="0"/>
        </a:spcBef>
        <a:spcAft>
          <a:spcPct val="0"/>
        </a:spcAft>
        <a:defRPr sz="1650">
          <a:solidFill>
            <a:schemeClr val="tx2"/>
          </a:solidFill>
          <a:latin typeface="Arial" charset="0"/>
          <a:ea typeface="ヒラギノ角ゴ Pro W3" pitchFamily="32" charset="-128"/>
        </a:defRPr>
      </a:lvl7pPr>
      <a:lvl8pPr marL="1028700" algn="l" rtl="0" fontAlgn="base">
        <a:spcBef>
          <a:spcPct val="0"/>
        </a:spcBef>
        <a:spcAft>
          <a:spcPct val="0"/>
        </a:spcAft>
        <a:defRPr sz="1650">
          <a:solidFill>
            <a:schemeClr val="tx2"/>
          </a:solidFill>
          <a:latin typeface="Arial" charset="0"/>
          <a:ea typeface="ヒラギノ角ゴ Pro W3" pitchFamily="32" charset="-128"/>
        </a:defRPr>
      </a:lvl8pPr>
      <a:lvl9pPr marL="1371600" algn="l" rtl="0" fontAlgn="base">
        <a:spcBef>
          <a:spcPct val="0"/>
        </a:spcBef>
        <a:spcAft>
          <a:spcPct val="0"/>
        </a:spcAft>
        <a:defRPr sz="1650">
          <a:solidFill>
            <a:schemeClr val="tx2"/>
          </a:solidFill>
          <a:latin typeface="Arial" charset="0"/>
          <a:ea typeface="ヒラギノ角ゴ Pro W3" pitchFamily="32" charset="-128"/>
        </a:defRPr>
      </a:lvl9pPr>
    </p:titleStyle>
    <p:bodyStyle>
      <a:lvl1pPr marL="257175" indent="-257175" algn="l" rtl="0" eaLnBrk="0" fontAlgn="base" hangingPunct="0">
        <a:spcBef>
          <a:spcPct val="20000"/>
        </a:spcBef>
        <a:spcAft>
          <a:spcPct val="0"/>
        </a:spcAft>
        <a:buClr>
          <a:schemeClr val="folHlink"/>
        </a:buClr>
        <a:buChar char="•"/>
        <a:defRPr>
          <a:solidFill>
            <a:schemeClr val="tx2"/>
          </a:solidFill>
          <a:latin typeface="+mn-lt"/>
          <a:ea typeface="+mn-ea"/>
          <a:cs typeface="+mn-cs"/>
        </a:defRPr>
      </a:lvl1pPr>
      <a:lvl2pPr marL="557213" indent="-214313" algn="l" rtl="0" eaLnBrk="0" fontAlgn="base" hangingPunct="0">
        <a:spcBef>
          <a:spcPct val="20000"/>
        </a:spcBef>
        <a:spcAft>
          <a:spcPct val="0"/>
        </a:spcAft>
        <a:buClr>
          <a:schemeClr val="folHlink"/>
        </a:buClr>
        <a:buChar char="–"/>
        <a:defRPr sz="1200">
          <a:solidFill>
            <a:schemeClr val="tx2"/>
          </a:solidFill>
          <a:latin typeface="+mn-lt"/>
          <a:ea typeface="+mn-ea"/>
        </a:defRPr>
      </a:lvl2pPr>
      <a:lvl3pPr marL="857250" indent="-171450" algn="l" rtl="0" eaLnBrk="0" fontAlgn="base" hangingPunct="0">
        <a:spcBef>
          <a:spcPct val="20000"/>
        </a:spcBef>
        <a:spcAft>
          <a:spcPct val="0"/>
        </a:spcAft>
        <a:buClr>
          <a:schemeClr val="folHlink"/>
        </a:buClr>
        <a:buChar char="•"/>
        <a:defRPr sz="1050">
          <a:solidFill>
            <a:schemeClr val="tx2"/>
          </a:solidFill>
          <a:latin typeface="+mn-lt"/>
          <a:ea typeface="+mn-ea"/>
        </a:defRPr>
      </a:lvl3pPr>
      <a:lvl4pPr marL="1200150" indent="-171450" algn="l" rtl="0" eaLnBrk="0" fontAlgn="base" hangingPunct="0">
        <a:spcBef>
          <a:spcPct val="20000"/>
        </a:spcBef>
        <a:spcAft>
          <a:spcPct val="0"/>
        </a:spcAft>
        <a:buClr>
          <a:schemeClr val="folHlink"/>
        </a:buClr>
        <a:buChar char="–"/>
        <a:defRPr sz="1050">
          <a:solidFill>
            <a:schemeClr val="tx2"/>
          </a:solidFill>
          <a:latin typeface="+mn-lt"/>
          <a:ea typeface="+mn-ea"/>
        </a:defRPr>
      </a:lvl4pPr>
      <a:lvl5pPr marL="1543050" indent="-171450" algn="l" rtl="0" eaLnBrk="0" fontAlgn="base" hangingPunct="0">
        <a:spcBef>
          <a:spcPct val="20000"/>
        </a:spcBef>
        <a:spcAft>
          <a:spcPct val="0"/>
        </a:spcAft>
        <a:buClr>
          <a:schemeClr val="folHlink"/>
        </a:buClr>
        <a:buChar char="»"/>
        <a:defRPr sz="1050">
          <a:solidFill>
            <a:schemeClr val="tx2"/>
          </a:solidFill>
          <a:latin typeface="+mn-lt"/>
          <a:ea typeface="+mn-ea"/>
        </a:defRPr>
      </a:lvl5pPr>
      <a:lvl6pPr marL="1885950" indent="-171450" algn="l" rtl="0" fontAlgn="base">
        <a:spcBef>
          <a:spcPct val="20000"/>
        </a:spcBef>
        <a:spcAft>
          <a:spcPct val="0"/>
        </a:spcAft>
        <a:buClr>
          <a:schemeClr val="folHlink"/>
        </a:buClr>
        <a:buChar char="»"/>
        <a:defRPr sz="1050">
          <a:solidFill>
            <a:schemeClr val="tx2"/>
          </a:solidFill>
          <a:latin typeface="+mn-lt"/>
          <a:ea typeface="+mn-ea"/>
        </a:defRPr>
      </a:lvl6pPr>
      <a:lvl7pPr marL="2228850" indent="-171450" algn="l" rtl="0" fontAlgn="base">
        <a:spcBef>
          <a:spcPct val="20000"/>
        </a:spcBef>
        <a:spcAft>
          <a:spcPct val="0"/>
        </a:spcAft>
        <a:buClr>
          <a:schemeClr val="folHlink"/>
        </a:buClr>
        <a:buChar char="»"/>
        <a:defRPr sz="1050">
          <a:solidFill>
            <a:schemeClr val="tx2"/>
          </a:solidFill>
          <a:latin typeface="+mn-lt"/>
          <a:ea typeface="+mn-ea"/>
        </a:defRPr>
      </a:lvl7pPr>
      <a:lvl8pPr marL="2571750" indent="-171450" algn="l" rtl="0" fontAlgn="base">
        <a:spcBef>
          <a:spcPct val="20000"/>
        </a:spcBef>
        <a:spcAft>
          <a:spcPct val="0"/>
        </a:spcAft>
        <a:buClr>
          <a:schemeClr val="folHlink"/>
        </a:buClr>
        <a:buChar char="»"/>
        <a:defRPr sz="1050">
          <a:solidFill>
            <a:schemeClr val="tx2"/>
          </a:solidFill>
          <a:latin typeface="+mn-lt"/>
          <a:ea typeface="+mn-ea"/>
        </a:defRPr>
      </a:lvl8pPr>
      <a:lvl9pPr marL="2914650" indent="-171450" algn="l" rtl="0" fontAlgn="base">
        <a:spcBef>
          <a:spcPct val="20000"/>
        </a:spcBef>
        <a:spcAft>
          <a:spcPct val="0"/>
        </a:spcAft>
        <a:buClr>
          <a:schemeClr val="folHlink"/>
        </a:buClr>
        <a:buChar char="»"/>
        <a:defRPr sz="1050">
          <a:solidFill>
            <a:schemeClr val="tx2"/>
          </a:solidFill>
          <a:latin typeface="+mn-lt"/>
          <a:ea typeface="+mn-ea"/>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7.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59.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60.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7.xml"/></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0.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3" Type="http://schemas.openxmlformats.org/officeDocument/2006/relationships/hyperlink" Target="https://research.tuni.fi/uploads/2023/02/e806d7d0-jyvaskyla-nopsajalka_reportenglish_23.2.2023_pdf.pdf" TargetMode="External"/><Relationship Id="rId2" Type="http://schemas.openxmlformats.org/officeDocument/2006/relationships/image" Target="../media/image58.pn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25.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ara.fi/en-US/Materials/Homelessness_reports/Homeless_people_2023(66534)" TargetMode="Externa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2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11.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9.png"/><Relationship Id="rId1" Type="http://schemas.openxmlformats.org/officeDocument/2006/relationships/slideLayout" Target="../slideLayouts/slideLayout136.xml"/><Relationship Id="rId4" Type="http://schemas.openxmlformats.org/officeDocument/2006/relationships/hyperlink" Target="https://www.oecd.org/housing/data/affordable-housing-database/housing-policies.htm"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3" Type="http://schemas.openxmlformats.org/officeDocument/2006/relationships/hyperlink" Target="https://realdania.dk/publikationer/faglige-publikationer/fra-hjeml%C3%B8shed-til-egen-bolig" TargetMode="External"/><Relationship Id="rId2" Type="http://schemas.openxmlformats.org/officeDocument/2006/relationships/notesSlide" Target="../notesSlides/notesSlide21.xml"/><Relationship Id="rId1" Type="http://schemas.openxmlformats.org/officeDocument/2006/relationships/slideLayout" Target="../slideLayouts/slideLayout223.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69E8329F-62EA-42BC-BD2E-380F6535EFAB}"/>
              </a:ext>
            </a:extLst>
          </p:cNvPr>
          <p:cNvSpPr>
            <a:spLocks noGrp="1"/>
          </p:cNvSpPr>
          <p:nvPr>
            <p:ph type="subTitle" idx="1"/>
          </p:nvPr>
        </p:nvSpPr>
        <p:spPr>
          <a:xfrm>
            <a:off x="1907704" y="1823344"/>
            <a:ext cx="6264696" cy="2952328"/>
          </a:xfrm>
        </p:spPr>
        <p:txBody>
          <a:bodyPr>
            <a:norm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400" b="1" dirty="0">
                <a:solidFill>
                  <a:prstClr val="black"/>
                </a:solidFill>
                <a:ea typeface="Arial" panose="020B0604020202020204" pitchFamily="34" charset="0"/>
              </a:rPr>
              <a:t>Homelessness policies in Finland </a:t>
            </a:r>
            <a:endParaRPr kumimoji="0" lang="en-US" sz="2400" b="1" i="0" u="none" strike="noStrike" kern="1200" cap="none" spc="0" normalizeH="0" baseline="0" noProof="0" dirty="0">
              <a:ln>
                <a:noFill/>
              </a:ln>
              <a:solidFill>
                <a:prstClr val="black"/>
              </a:solidFill>
              <a:effectLst/>
              <a:uLnTx/>
              <a:uFillTx/>
              <a:ea typeface="Arial" panose="020B0604020202020204" pitchFamily="34" charset="0"/>
            </a:endParaRPr>
          </a:p>
          <a:p>
            <a:pPr algn="l">
              <a:spcBef>
                <a:spcPts val="0"/>
              </a:spcBef>
            </a:pPr>
            <a:endParaRPr lang="fi-FI" sz="1600" dirty="0">
              <a:solidFill>
                <a:srgbClr val="000000"/>
              </a:solidFill>
              <a:ea typeface="Times New Roman" panose="02020603050405020304" pitchFamily="18" charset="0"/>
            </a:endParaRPr>
          </a:p>
          <a:p>
            <a:pPr algn="l">
              <a:spcBef>
                <a:spcPts val="0"/>
              </a:spcBef>
            </a:pPr>
            <a:r>
              <a:rPr lang="fi-FI" sz="1600" dirty="0">
                <a:solidFill>
                  <a:srgbClr val="000000"/>
                </a:solidFill>
                <a:ea typeface="Times New Roman" panose="02020603050405020304" pitchFamily="18" charset="0"/>
              </a:rPr>
              <a:t>19.11. 2024 </a:t>
            </a:r>
            <a:r>
              <a:rPr lang="fi-FI" sz="1600" dirty="0" err="1">
                <a:solidFill>
                  <a:srgbClr val="000000"/>
                </a:solidFill>
                <a:ea typeface="Times New Roman" panose="02020603050405020304" pitchFamily="18" charset="0"/>
              </a:rPr>
              <a:t>Housinf</a:t>
            </a:r>
            <a:r>
              <a:rPr lang="fi-FI" sz="1600" dirty="0">
                <a:solidFill>
                  <a:srgbClr val="000000"/>
                </a:solidFill>
                <a:ea typeface="Times New Roman" panose="02020603050405020304" pitchFamily="18" charset="0"/>
              </a:rPr>
              <a:t> </a:t>
            </a:r>
            <a:r>
              <a:rPr lang="fi-FI" sz="1600" dirty="0" err="1">
                <a:solidFill>
                  <a:srgbClr val="000000"/>
                </a:solidFill>
                <a:ea typeface="Times New Roman" panose="02020603050405020304" pitchFamily="18" charset="0"/>
              </a:rPr>
              <a:t>First</a:t>
            </a:r>
            <a:r>
              <a:rPr lang="fi-FI" sz="1600" dirty="0">
                <a:solidFill>
                  <a:srgbClr val="000000"/>
                </a:solidFill>
                <a:ea typeface="Times New Roman" panose="02020603050405020304" pitchFamily="18" charset="0"/>
              </a:rPr>
              <a:t> Conference, Dublin </a:t>
            </a:r>
          </a:p>
          <a:p>
            <a:pPr algn="l">
              <a:spcBef>
                <a:spcPts val="0"/>
              </a:spcBef>
            </a:pPr>
            <a:endParaRPr lang="fi-FI" sz="1600" dirty="0">
              <a:solidFill>
                <a:srgbClr val="000000"/>
              </a:solidFill>
            </a:endParaRPr>
          </a:p>
          <a:p>
            <a:pPr algn="l">
              <a:spcBef>
                <a:spcPts val="0"/>
              </a:spcBef>
            </a:pPr>
            <a:endParaRPr lang="fi-FI" sz="1600" dirty="0">
              <a:solidFill>
                <a:prstClr val="black"/>
              </a:solidFill>
            </a:endParaRPr>
          </a:p>
          <a:p>
            <a:pPr algn="l">
              <a:spcBef>
                <a:spcPts val="0"/>
              </a:spcBef>
            </a:pPr>
            <a:r>
              <a:rPr lang="fi-FI" sz="1600" dirty="0" err="1">
                <a:solidFill>
                  <a:prstClr val="black"/>
                </a:solidFill>
              </a:rPr>
              <a:t>Director</a:t>
            </a:r>
            <a:r>
              <a:rPr lang="fi-FI" sz="1600" dirty="0">
                <a:solidFill>
                  <a:prstClr val="black"/>
                </a:solidFill>
              </a:rPr>
              <a:t> Jarmo Lindén</a:t>
            </a:r>
          </a:p>
          <a:p>
            <a:pPr algn="l">
              <a:spcBef>
                <a:spcPts val="0"/>
              </a:spcBef>
            </a:pPr>
            <a:r>
              <a:rPr lang="fi-FI" sz="1600" dirty="0">
                <a:solidFill>
                  <a:prstClr val="black"/>
                </a:solidFill>
              </a:rPr>
              <a:t>Housing Finance and </a:t>
            </a:r>
            <a:r>
              <a:rPr lang="fi-FI" sz="1600" dirty="0" err="1">
                <a:solidFill>
                  <a:prstClr val="black"/>
                </a:solidFill>
              </a:rPr>
              <a:t>Development</a:t>
            </a:r>
            <a:r>
              <a:rPr lang="fi-FI" sz="1600" dirty="0">
                <a:solidFill>
                  <a:prstClr val="black"/>
                </a:solidFill>
              </a:rPr>
              <a:t> Centre of Finland </a:t>
            </a:r>
          </a:p>
          <a:p>
            <a:pPr algn="l">
              <a:spcBef>
                <a:spcPts val="0"/>
              </a:spcBef>
            </a:pPr>
            <a:endParaRPr lang="fi-FI" sz="2400" dirty="0">
              <a:solidFill>
                <a:prstClr val="black"/>
              </a:solidFill>
            </a:endParaRPr>
          </a:p>
          <a:p>
            <a:endParaRPr lang="fi-FI" dirty="0"/>
          </a:p>
        </p:txBody>
      </p:sp>
      <p:sp>
        <p:nvSpPr>
          <p:cNvPr id="7" name="Suorakulmio 6">
            <a:extLst>
              <a:ext uri="{FF2B5EF4-FFF2-40B4-BE49-F238E27FC236}">
                <a16:creationId xmlns:a16="http://schemas.microsoft.com/office/drawing/2014/main" id="{A6B44A23-FA23-4DE5-B9F2-6987D0463872}"/>
              </a:ext>
            </a:extLst>
          </p:cNvPr>
          <p:cNvSpPr/>
          <p:nvPr/>
        </p:nvSpPr>
        <p:spPr>
          <a:xfrm>
            <a:off x="346046" y="264253"/>
            <a:ext cx="1447101" cy="981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3">
            <a:extLst>
              <a:ext uri="{FF2B5EF4-FFF2-40B4-BE49-F238E27FC236}">
                <a16:creationId xmlns:a16="http://schemas.microsoft.com/office/drawing/2014/main" id="{F5B43FAA-FFEE-4D82-8EB2-362539C50D1E}"/>
              </a:ext>
            </a:extLst>
          </p:cNvPr>
          <p:cNvPicPr>
            <a:picLocks noChangeAspect="1"/>
          </p:cNvPicPr>
          <p:nvPr/>
        </p:nvPicPr>
        <p:blipFill>
          <a:blip r:embed="rId2"/>
          <a:stretch>
            <a:fillRect/>
          </a:stretch>
        </p:blipFill>
        <p:spPr>
          <a:xfrm>
            <a:off x="683568" y="483518"/>
            <a:ext cx="3405808" cy="809347"/>
          </a:xfrm>
          <a:prstGeom prst="rect">
            <a:avLst/>
          </a:prstGeom>
        </p:spPr>
      </p:pic>
      <p:pic>
        <p:nvPicPr>
          <p:cNvPr id="6" name="Kuva 5">
            <a:extLst>
              <a:ext uri="{FF2B5EF4-FFF2-40B4-BE49-F238E27FC236}">
                <a16:creationId xmlns:a16="http://schemas.microsoft.com/office/drawing/2014/main" id="{1C41726A-8C37-A0BE-540A-29F73A3F5974}"/>
              </a:ext>
            </a:extLst>
          </p:cNvPr>
          <p:cNvPicPr>
            <a:picLocks noChangeAspect="1"/>
          </p:cNvPicPr>
          <p:nvPr/>
        </p:nvPicPr>
        <p:blipFill>
          <a:blip r:embed="rId3"/>
          <a:stretch>
            <a:fillRect/>
          </a:stretch>
        </p:blipFill>
        <p:spPr>
          <a:xfrm>
            <a:off x="7139698" y="759984"/>
            <a:ext cx="1658256" cy="646232"/>
          </a:xfrm>
          <a:prstGeom prst="rect">
            <a:avLst/>
          </a:prstGeom>
        </p:spPr>
      </p:pic>
      <p:pic>
        <p:nvPicPr>
          <p:cNvPr id="8" name="Kuva 7">
            <a:extLst>
              <a:ext uri="{FF2B5EF4-FFF2-40B4-BE49-F238E27FC236}">
                <a16:creationId xmlns:a16="http://schemas.microsoft.com/office/drawing/2014/main" id="{338A6C4F-6216-D1DE-F824-978097077B4F}"/>
              </a:ext>
            </a:extLst>
          </p:cNvPr>
          <p:cNvPicPr>
            <a:picLocks noChangeAspect="1"/>
          </p:cNvPicPr>
          <p:nvPr/>
        </p:nvPicPr>
        <p:blipFill>
          <a:blip r:embed="rId4"/>
          <a:stretch>
            <a:fillRect/>
          </a:stretch>
        </p:blipFill>
        <p:spPr>
          <a:xfrm>
            <a:off x="7013616" y="4233081"/>
            <a:ext cx="1694835" cy="542591"/>
          </a:xfrm>
          <a:prstGeom prst="rect">
            <a:avLst/>
          </a:prstGeom>
        </p:spPr>
      </p:pic>
    </p:spTree>
    <p:extLst>
      <p:ext uri="{BB962C8B-B14F-4D97-AF65-F5344CB8AC3E}">
        <p14:creationId xmlns:p14="http://schemas.microsoft.com/office/powerpoint/2010/main" val="1325197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isällön paikkamerkki 5" descr="Y-säätiön asunnottomuusohjelmat aikajanalla: Paavo 1 2008–2011, Paavo 2 2012–2015, Aune 2016–2019, Uusi ohjelma 2020.">
            <a:extLst>
              <a:ext uri="{FF2B5EF4-FFF2-40B4-BE49-F238E27FC236}">
                <a16:creationId xmlns:a16="http://schemas.microsoft.com/office/drawing/2014/main" id="{3E740287-9DDD-244E-B1C7-9764CFDB70B2}"/>
              </a:ext>
            </a:extLst>
          </p:cNvPr>
          <p:cNvGraphicFramePr>
            <a:graphicFrameLocks/>
          </p:cNvGraphicFramePr>
          <p:nvPr/>
        </p:nvGraphicFramePr>
        <p:xfrm>
          <a:off x="447418" y="965001"/>
          <a:ext cx="8229600" cy="3213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iruutu 5">
            <a:extLst>
              <a:ext uri="{FF2B5EF4-FFF2-40B4-BE49-F238E27FC236}">
                <a16:creationId xmlns:a16="http://schemas.microsoft.com/office/drawing/2014/main" id="{C854CAA1-D319-104C-B2C5-755C85AF0D1A}"/>
              </a:ext>
            </a:extLst>
          </p:cNvPr>
          <p:cNvSpPr txBox="1"/>
          <p:nvPr/>
        </p:nvSpPr>
        <p:spPr>
          <a:xfrm>
            <a:off x="454247" y="3003591"/>
            <a:ext cx="1781299"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Housing</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First</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principle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was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introduced</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no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shelters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but</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homes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with</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own</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rental</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agreements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2 143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new</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flats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in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total</a:t>
            </a:r>
            <a:endPar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kstiruutu 7">
            <a:extLst>
              <a:ext uri="{FF2B5EF4-FFF2-40B4-BE49-F238E27FC236}">
                <a16:creationId xmlns:a16="http://schemas.microsoft.com/office/drawing/2014/main" id="{BBD5121D-7FC8-9B4A-9192-7834D5B8BD55}"/>
              </a:ext>
            </a:extLst>
          </p:cNvPr>
          <p:cNvSpPr txBox="1"/>
          <p:nvPr/>
        </p:nvSpPr>
        <p:spPr>
          <a:xfrm>
            <a:off x="2235546" y="3003591"/>
            <a:ext cx="186855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3 523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flats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for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people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experiencing</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homelessness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Professionals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experts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by</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experience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were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hired</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7" name="Tekstiruutu 6">
            <a:extLst>
              <a:ext uri="{FF2B5EF4-FFF2-40B4-BE49-F238E27FC236}">
                <a16:creationId xmlns:a16="http://schemas.microsoft.com/office/drawing/2014/main" id="{6ED3E50D-F9D8-FF44-9A7E-384A3CF75474}"/>
              </a:ext>
            </a:extLst>
          </p:cNvPr>
          <p:cNvSpPr txBox="1"/>
          <p:nvPr/>
        </p:nvSpPr>
        <p:spPr>
          <a:xfrm>
            <a:off x="4047984" y="3003591"/>
            <a:ext cx="1857838"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Programme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concentrated</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on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preventing</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homelessness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special</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groups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Expertise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by</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experience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has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become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established</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as a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part</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of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homelessness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work</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9" name="Tekstiruutu 8">
            <a:extLst>
              <a:ext uri="{FF2B5EF4-FFF2-40B4-BE49-F238E27FC236}">
                <a16:creationId xmlns:a16="http://schemas.microsoft.com/office/drawing/2014/main" id="{FB3C0E38-7E86-8044-AC29-04F4109D5B7E}"/>
              </a:ext>
            </a:extLst>
          </p:cNvPr>
          <p:cNvSpPr txBox="1"/>
          <p:nvPr/>
        </p:nvSpPr>
        <p:spPr>
          <a:xfrm>
            <a:off x="5879629" y="3052252"/>
            <a:ext cx="1733798"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fi-FI" sz="1200" b="1"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Cooperation</a:t>
            </a:r>
            <a:r>
              <a:rPr kumimoji="0" lang="fi-FI" sz="1200" b="1"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1"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programme</a:t>
            </a:r>
            <a:r>
              <a:rPr kumimoji="0" lang="fi-FI" sz="1200" b="1"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aims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to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halve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homelessness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by</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the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end</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of 2022. The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programme</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emphasizes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the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responsibility</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of the </a:t>
            </a:r>
            <a:r>
              <a:rPr kumimoji="0" lang="fi-FI" sz="1200" b="0" i="0" u="none" strike="noStrike" kern="1200" cap="none" spc="0" normalizeH="0" baseline="0" noProof="0" dirty="0" err="1">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municipalities</a:t>
            </a:r>
            <a:r>
              <a:rPr kumimoji="0" lang="fi-FI" sz="1200" b="0"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4" name="Otsikko 3">
            <a:extLst>
              <a:ext uri="{FF2B5EF4-FFF2-40B4-BE49-F238E27FC236}">
                <a16:creationId xmlns:a16="http://schemas.microsoft.com/office/drawing/2014/main" id="{A09365E1-57F4-AD40-9443-C49BB65DCC70}"/>
              </a:ext>
            </a:extLst>
          </p:cNvPr>
          <p:cNvSpPr>
            <a:spLocks noGrp="1"/>
          </p:cNvSpPr>
          <p:nvPr>
            <p:ph type="title"/>
          </p:nvPr>
        </p:nvSpPr>
        <p:spPr/>
        <p:txBody>
          <a:bodyPr>
            <a:normAutofit/>
          </a:bodyPr>
          <a:lstStyle/>
          <a:p>
            <a:r>
              <a:rPr lang="fi-FI" sz="2100" b="1" dirty="0" err="1">
                <a:solidFill>
                  <a:schemeClr val="tx1"/>
                </a:solidFill>
                <a:latin typeface="+mn-lt"/>
              </a:rPr>
              <a:t>Common</a:t>
            </a:r>
            <a:r>
              <a:rPr lang="fi-FI" sz="2100" b="1" dirty="0">
                <a:solidFill>
                  <a:schemeClr val="tx1"/>
                </a:solidFill>
                <a:latin typeface="+mn-lt"/>
              </a:rPr>
              <a:t> Framework – Housing </a:t>
            </a:r>
            <a:r>
              <a:rPr lang="fi-FI" sz="2100" b="1" dirty="0" err="1">
                <a:solidFill>
                  <a:schemeClr val="tx1"/>
                </a:solidFill>
                <a:latin typeface="+mn-lt"/>
              </a:rPr>
              <a:t>First</a:t>
            </a:r>
            <a:r>
              <a:rPr lang="fi-FI" sz="2100" b="1" dirty="0">
                <a:solidFill>
                  <a:schemeClr val="tx1"/>
                </a:solidFill>
                <a:latin typeface="+mn-lt"/>
              </a:rPr>
              <a:t> in National </a:t>
            </a:r>
            <a:r>
              <a:rPr lang="fi-FI" sz="2100" b="1" dirty="0" err="1">
                <a:solidFill>
                  <a:schemeClr val="tx1"/>
                </a:solidFill>
                <a:latin typeface="+mn-lt"/>
              </a:rPr>
              <a:t>Programmes</a:t>
            </a:r>
            <a:endParaRPr lang="fi-FI" sz="2700" b="1" dirty="0">
              <a:solidFill>
                <a:schemeClr val="tx1"/>
              </a:solidFill>
              <a:latin typeface="+mn-lt"/>
            </a:endParaRPr>
          </a:p>
        </p:txBody>
      </p:sp>
      <p:sp>
        <p:nvSpPr>
          <p:cNvPr id="3" name="Tekstiruutu 2">
            <a:extLst>
              <a:ext uri="{FF2B5EF4-FFF2-40B4-BE49-F238E27FC236}">
                <a16:creationId xmlns:a16="http://schemas.microsoft.com/office/drawing/2014/main" id="{541B5846-613B-4BD9-B0D2-D633FD6E941E}"/>
              </a:ext>
            </a:extLst>
          </p:cNvPr>
          <p:cNvSpPr txBox="1"/>
          <p:nvPr/>
        </p:nvSpPr>
        <p:spPr>
          <a:xfrm>
            <a:off x="7552529" y="838748"/>
            <a:ext cx="1591471" cy="12618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800" b="1" i="0" u="none" strike="noStrike" kern="1200" cap="none" spc="0" normalizeH="0" baseline="0" noProof="0" dirty="0">
                <a:ln>
                  <a:noFill/>
                </a:ln>
                <a:solidFill>
                  <a:srgbClr val="4472C4"/>
                </a:solidFill>
                <a:effectLst/>
                <a:uLnTx/>
                <a:uFillTx/>
                <a:latin typeface="Dosis" pitchFamily="2" charset="0"/>
                <a:ea typeface="ヒラギノ角ゴ Pro W3" pitchFamily="32" charset="-128"/>
                <a:cs typeface="+mn-cs"/>
              </a:rPr>
              <a:t>2023-2027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000" b="0" i="0" u="none" strike="noStrike" kern="1200" cap="none" spc="0" normalizeH="0" baseline="0" noProof="0" dirty="0">
                <a:ln>
                  <a:noFill/>
                </a:ln>
                <a:solidFill>
                  <a:srgbClr val="4472C4"/>
                </a:solidFill>
                <a:effectLst/>
                <a:uLnTx/>
                <a:uFillTx/>
                <a:latin typeface="Dosis" pitchFamily="2" charset="0"/>
                <a:ea typeface="ヒラギノ角ゴ Pro W3" pitchFamily="32" charset="-128"/>
                <a:cs typeface="+mn-cs"/>
              </a:rPr>
              <a:t>PROGRAMME</a:t>
            </a:r>
          </a:p>
        </p:txBody>
      </p:sp>
      <p:sp>
        <p:nvSpPr>
          <p:cNvPr id="5" name="Tekstiruutu 4">
            <a:extLst>
              <a:ext uri="{FF2B5EF4-FFF2-40B4-BE49-F238E27FC236}">
                <a16:creationId xmlns:a16="http://schemas.microsoft.com/office/drawing/2014/main" id="{99FF106A-B2DD-655A-4942-C04B4824541F}"/>
              </a:ext>
            </a:extLst>
          </p:cNvPr>
          <p:cNvSpPr txBox="1"/>
          <p:nvPr/>
        </p:nvSpPr>
        <p:spPr>
          <a:xfrm>
            <a:off x="7448164" y="3060601"/>
            <a:ext cx="1800200"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The Government </a:t>
            </a:r>
            <a:r>
              <a:rPr kumimoji="0" lang="en-US" sz="1200" b="0" i="0" u="none" strike="noStrike" kern="1200" cap="none" spc="0" normalizeH="0" baseline="0" noProof="0" dirty="0" err="1">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i</a:t>
            </a:r>
            <a:r>
              <a:rPr kumimoji="0" lang="en-US" sz="12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launched a </a:t>
            </a:r>
            <a:r>
              <a:rPr kumimoji="0" lang="en-US" sz="1200" b="1" i="0" u="none" strike="noStrike" kern="1200" cap="none" spc="0" normalizeH="0" baseline="0" noProof="0" dirty="0" err="1">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programme</a:t>
            </a:r>
            <a:r>
              <a:rPr kumimoji="0" lang="en-US" sz="12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to eradicate long-term homelessness in d</a:t>
            </a:r>
            <a:endParaRPr kumimoji="0" lang="fi-FI"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4130521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6" grpId="0"/>
      <p:bldP spid="8"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a-DK" b="1" dirty="0"/>
              <a:t>The Danish National </a:t>
            </a:r>
            <a:r>
              <a:rPr lang="da-DK" b="1" dirty="0" err="1"/>
              <a:t>strategy</a:t>
            </a:r>
            <a:r>
              <a:rPr lang="da-DK" b="1" dirty="0"/>
              <a:t> on </a:t>
            </a:r>
            <a:r>
              <a:rPr lang="da-DK" b="1" dirty="0" err="1"/>
              <a:t>Housing</a:t>
            </a:r>
            <a:r>
              <a:rPr lang="da-DK" b="1" dirty="0"/>
              <a:t> First and transformation </a:t>
            </a:r>
            <a:r>
              <a:rPr lang="da-DK" b="1" dirty="0" err="1"/>
              <a:t>process</a:t>
            </a:r>
            <a:endParaRPr lang="da-DK" dirty="0"/>
          </a:p>
        </p:txBody>
      </p:sp>
      <p:sp>
        <p:nvSpPr>
          <p:cNvPr id="4" name="Pladsholder til tekst 3"/>
          <p:cNvSpPr>
            <a:spLocks noGrp="1"/>
          </p:cNvSpPr>
          <p:nvPr>
            <p:ph type="body" sz="quarter" idx="13"/>
          </p:nvPr>
        </p:nvSpPr>
        <p:spPr/>
        <p:txBody>
          <a:bodyPr/>
          <a:lstStyle/>
          <a:p>
            <a:r>
              <a:rPr lang="da-DK" dirty="0"/>
              <a:t>Karin Egholm and Karen Margrethe Korsholm</a:t>
            </a:r>
          </a:p>
        </p:txBody>
      </p:sp>
      <p:sp>
        <p:nvSpPr>
          <p:cNvPr id="5" name="Pladsholder til tekst 4"/>
          <p:cNvSpPr>
            <a:spLocks noGrp="1"/>
          </p:cNvSpPr>
          <p:nvPr>
            <p:ph type="body" sz="quarter" idx="14"/>
          </p:nvPr>
        </p:nvSpPr>
        <p:spPr/>
        <p:txBody>
          <a:bodyPr/>
          <a:lstStyle/>
          <a:p>
            <a:r>
              <a:rPr lang="en-US" dirty="0"/>
              <a:t>Dublin </a:t>
            </a:r>
            <a:r>
              <a:rPr lang="en-US" dirty="0" err="1"/>
              <a:t>november</a:t>
            </a:r>
            <a:r>
              <a:rPr lang="en-US" dirty="0"/>
              <a:t> 2024</a:t>
            </a:r>
          </a:p>
        </p:txBody>
      </p:sp>
      <p:sp>
        <p:nvSpPr>
          <p:cNvPr id="13" name="Pladsholder til tekst 12"/>
          <p:cNvSpPr>
            <a:spLocks noGrp="1"/>
          </p:cNvSpPr>
          <p:nvPr>
            <p:ph type="body" sz="quarter" idx="15"/>
          </p:nvPr>
        </p:nvSpPr>
        <p:spPr/>
        <p:txBody>
          <a:bodyPr>
            <a:normAutofit fontScale="25000" lnSpcReduction="20000"/>
          </a:bodyPr>
          <a:lstStyle/>
          <a:p>
            <a:endParaRPr lang="da-DK"/>
          </a:p>
        </p:txBody>
      </p:sp>
      <p:pic>
        <p:nvPicPr>
          <p:cNvPr id="6" name="Billede 5" descr="C:\Users\B042144\AppData\Local\Microsoft\Windows\Temporary Internet Files\Content.Word\Landskab_inkl. sk├ªve hus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586" y="3770131"/>
            <a:ext cx="7333774" cy="681514"/>
          </a:xfrm>
          <a:prstGeom prst="rect">
            <a:avLst/>
          </a:prstGeom>
          <a:noFill/>
          <a:ln>
            <a:noFill/>
          </a:ln>
        </p:spPr>
      </p:pic>
    </p:spTree>
    <p:extLst>
      <p:ext uri="{BB962C8B-B14F-4D97-AF65-F5344CB8AC3E}">
        <p14:creationId xmlns:p14="http://schemas.microsoft.com/office/powerpoint/2010/main" val="371185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A348E682-9218-4622-B8B2-1D0B7C69080E}"/>
              </a:ext>
            </a:extLst>
          </p:cNvPr>
          <p:cNvSpPr txBox="1">
            <a:spLocks noGrp="1"/>
          </p:cNvSpPr>
          <p:nvPr>
            <p:ph idx="1"/>
          </p:nvPr>
        </p:nvSpPr>
        <p:spPr>
          <a:prstGeom prst="rect">
            <a:avLst/>
          </a:prstGeom>
        </p:spPr>
        <p:txBody>
          <a:bodyPr>
            <a:normAutofit fontScale="55000" lnSpcReduction="20000"/>
          </a:bodyPr>
          <a:lstStyle>
            <a:lvl1pPr marL="179996" indent="-179996" algn="l" defTabSz="914356" rtl="0" eaLnBrk="1" latinLnBrk="0" hangingPunct="1">
              <a:lnSpc>
                <a:spcPts val="2500"/>
              </a:lnSpc>
              <a:spcBef>
                <a:spcPts val="0"/>
              </a:spcBef>
              <a:buClrTx/>
              <a:buSzPct val="115000"/>
              <a:buFont typeface="Arial" panose="020B0604020202020204" pitchFamily="34" charset="0"/>
              <a:buChar char="•"/>
              <a:defRPr sz="2000" kern="1200">
                <a:solidFill>
                  <a:schemeClr val="tx1"/>
                </a:solidFill>
                <a:latin typeface="+mn-lt"/>
                <a:ea typeface="+mn-ea"/>
                <a:cs typeface="+mn-cs"/>
              </a:defRPr>
            </a:lvl1pPr>
            <a:lvl2pPr marL="457189" indent="-257168" algn="l" defTabSz="914356" rtl="0" eaLnBrk="1" latinLnBrk="0" hangingPunct="1">
              <a:lnSpc>
                <a:spcPts val="2500"/>
              </a:lnSpc>
              <a:spcBef>
                <a:spcPts val="0"/>
              </a:spcBef>
              <a:buClrTx/>
              <a:buSzPct val="115000"/>
              <a:buFont typeface="Arial" panose="020B0604020202020204" pitchFamily="34" charset="0"/>
              <a:buChar char="–"/>
              <a:defRPr sz="2000" kern="1200">
                <a:solidFill>
                  <a:schemeClr val="tx1"/>
                </a:solidFill>
                <a:latin typeface="+mn-lt"/>
                <a:ea typeface="+mn-ea"/>
                <a:cs typeface="+mn-cs"/>
              </a:defRPr>
            </a:lvl2pPr>
            <a:lvl3pPr marL="703245" indent="-234945" algn="l" defTabSz="914356" rtl="0" eaLnBrk="1" latinLnBrk="0" hangingPunct="1">
              <a:lnSpc>
                <a:spcPts val="2500"/>
              </a:lnSpc>
              <a:spcBef>
                <a:spcPts val="0"/>
              </a:spcBef>
              <a:buClrTx/>
              <a:buSzPct val="115000"/>
              <a:buFont typeface="Arial" panose="020B0604020202020204" pitchFamily="34" charset="0"/>
              <a:buChar char="•"/>
              <a:defRPr sz="2000" kern="1200">
                <a:solidFill>
                  <a:schemeClr val="tx1"/>
                </a:solidFill>
                <a:latin typeface="+mn-lt"/>
                <a:ea typeface="+mn-ea"/>
                <a:cs typeface="+mn-cs"/>
              </a:defRPr>
            </a:lvl3pPr>
            <a:lvl4pPr marL="984226" indent="-269868" algn="l" defTabSz="914356" rtl="0" eaLnBrk="1" latinLnBrk="0" hangingPunct="1">
              <a:lnSpc>
                <a:spcPts val="2500"/>
              </a:lnSpc>
              <a:spcBef>
                <a:spcPts val="0"/>
              </a:spcBef>
              <a:buClrTx/>
              <a:buSzPct val="115000"/>
              <a:buFont typeface="Arial" panose="020B0604020202020204" pitchFamily="34" charset="0"/>
              <a:buChar char="–"/>
              <a:defRPr sz="2000" kern="1200">
                <a:solidFill>
                  <a:schemeClr val="tx1"/>
                </a:solidFill>
                <a:latin typeface="+mn-lt"/>
                <a:ea typeface="+mn-ea"/>
                <a:cs typeface="+mn-cs"/>
              </a:defRPr>
            </a:lvl4pPr>
            <a:lvl5pPr marL="1230283" indent="-222245" algn="l" defTabSz="914356" rtl="0" eaLnBrk="1" latinLnBrk="0" hangingPunct="1">
              <a:lnSpc>
                <a:spcPts val="2500"/>
              </a:lnSpc>
              <a:spcBef>
                <a:spcPts val="0"/>
              </a:spcBef>
              <a:buClrTx/>
              <a:buSzPct val="115000"/>
              <a:buFont typeface="Arial" panose="020B0604020202020204" pitchFamily="34" charset="0"/>
              <a:buChar char="•"/>
              <a:defRPr sz="2000" kern="1200">
                <a:solidFill>
                  <a:schemeClr val="tx1"/>
                </a:solidFill>
                <a:latin typeface="+mn-lt"/>
                <a:ea typeface="+mn-ea"/>
                <a:cs typeface="+mn-cs"/>
              </a:defRPr>
            </a:lvl5pPr>
            <a:lvl6pPr marL="2514474"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50" dirty="0"/>
          </a:p>
          <a:p>
            <a:endParaRPr lang="en-GB" sz="1650" dirty="0"/>
          </a:p>
          <a:p>
            <a:r>
              <a:rPr lang="en-GB" sz="1650" dirty="0"/>
              <a:t>Equal access to services. </a:t>
            </a:r>
            <a:br>
              <a:rPr lang="en-GB" sz="1650" dirty="0"/>
            </a:br>
            <a:endParaRPr lang="en-GB" sz="1650" dirty="0"/>
          </a:p>
          <a:p>
            <a:pPr marL="0" indent="0">
              <a:buNone/>
            </a:pPr>
            <a:endParaRPr lang="en-GB" sz="1650" dirty="0"/>
          </a:p>
          <a:p>
            <a:r>
              <a:rPr lang="en-GB" sz="1650" dirty="0"/>
              <a:t>Social System that is tax financed.</a:t>
            </a:r>
            <a:br>
              <a:rPr lang="en-GB" sz="1650" dirty="0"/>
            </a:br>
            <a:endParaRPr lang="en-GB" sz="1650" dirty="0"/>
          </a:p>
          <a:p>
            <a:pPr marL="0" indent="0">
              <a:buNone/>
            </a:pPr>
            <a:endParaRPr lang="en-GB" sz="1650" dirty="0"/>
          </a:p>
          <a:p>
            <a:r>
              <a:rPr lang="en-GB" sz="1650" dirty="0"/>
              <a:t>98 municipalities that play a key role in delivering the social service.</a:t>
            </a:r>
          </a:p>
          <a:p>
            <a:endParaRPr lang="en-GB" sz="1650" dirty="0"/>
          </a:p>
          <a:p>
            <a:pPr marL="0" indent="0">
              <a:buNone/>
            </a:pPr>
            <a:endParaRPr lang="en-GB" sz="1650" dirty="0"/>
          </a:p>
        </p:txBody>
      </p:sp>
      <p:sp>
        <p:nvSpPr>
          <p:cNvPr id="2" name="Pladsholder til slidenummer 1"/>
          <p:cNvSpPr>
            <a:spLocks noGrp="1"/>
          </p:cNvSpPr>
          <p:nvPr>
            <p:ph type="sldNum" sz="quarter" idx="4"/>
          </p:nvPr>
        </p:nvSpPr>
        <p:spPr/>
        <p:txBody>
          <a:bodyPr/>
          <a:lstStyle/>
          <a:p>
            <a:r>
              <a:rPr lang="da-DK" dirty="0"/>
              <a:t>Page </a:t>
            </a:r>
            <a:fld id="{1C4DB2EE-0873-4EBD-BD17-6A767A2B9A33}" type="slidenum">
              <a:rPr lang="da-DK" smtClean="0"/>
              <a:pPr/>
              <a:t>12</a:t>
            </a:fld>
            <a:endParaRPr lang="da-DK" dirty="0"/>
          </a:p>
        </p:txBody>
      </p:sp>
      <p:sp>
        <p:nvSpPr>
          <p:cNvPr id="7" name="Titel 6"/>
          <p:cNvSpPr>
            <a:spLocks noGrp="1"/>
          </p:cNvSpPr>
          <p:nvPr>
            <p:ph type="title"/>
          </p:nvPr>
        </p:nvSpPr>
        <p:spPr/>
        <p:txBody>
          <a:bodyPr>
            <a:normAutofit fontScale="90000"/>
          </a:bodyPr>
          <a:lstStyle/>
          <a:p>
            <a:r>
              <a:rPr lang="da-DK" dirty="0"/>
              <a:t>The social system in Denmark</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2090" y="1091961"/>
            <a:ext cx="3047619" cy="356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4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p:txBody>
          <a:bodyPr/>
          <a:lstStyle/>
          <a:p>
            <a:r>
              <a:rPr lang="da-DK" dirty="0"/>
              <a:t>Indsæt titel på præsentation</a:t>
            </a:r>
          </a:p>
        </p:txBody>
      </p:sp>
      <p:sp>
        <p:nvSpPr>
          <p:cNvPr id="3" name="Pladsholder til slidenummer 2"/>
          <p:cNvSpPr>
            <a:spLocks noGrp="1"/>
          </p:cNvSpPr>
          <p:nvPr>
            <p:ph type="sldNum" sz="quarter" idx="4"/>
          </p:nvPr>
        </p:nvSpPr>
        <p:spPr/>
        <p:txBody>
          <a:bodyPr/>
          <a:lstStyle/>
          <a:p>
            <a:r>
              <a:rPr lang="da-DK"/>
              <a:t>Page </a:t>
            </a:r>
            <a:fld id="{1C4DB2EE-0873-4EBD-BD17-6A767A2B9A33}" type="slidenum">
              <a:rPr lang="da-DK" smtClean="0"/>
              <a:pPr/>
              <a:t>13</a:t>
            </a:fld>
            <a:endParaRPr lang="da-DK" dirty="0"/>
          </a:p>
        </p:txBody>
      </p:sp>
      <p:sp>
        <p:nvSpPr>
          <p:cNvPr id="4" name="Titel 3"/>
          <p:cNvSpPr>
            <a:spLocks noGrp="1"/>
          </p:cNvSpPr>
          <p:nvPr>
            <p:ph type="title"/>
          </p:nvPr>
        </p:nvSpPr>
        <p:spPr/>
        <p:txBody>
          <a:bodyPr/>
          <a:lstStyle/>
          <a:p>
            <a:r>
              <a:rPr lang="da-DK" sz="2100" dirty="0" err="1"/>
              <a:t>Homelessness</a:t>
            </a:r>
            <a:r>
              <a:rPr lang="da-DK" sz="2100" dirty="0"/>
              <a:t> in Denmark 2009-2024, </a:t>
            </a:r>
            <a:r>
              <a:rPr lang="da-DK" sz="2100" dirty="0" err="1"/>
              <a:t>week</a:t>
            </a:r>
            <a:r>
              <a:rPr lang="da-DK" sz="2100" dirty="0"/>
              <a:t> </a:t>
            </a:r>
            <a:r>
              <a:rPr lang="da-DK" sz="2100" dirty="0" err="1"/>
              <a:t>count</a:t>
            </a:r>
            <a:r>
              <a:rPr lang="da-DK" sz="2100" dirty="0"/>
              <a:t> (</a:t>
            </a:r>
            <a:r>
              <a:rPr lang="da-DK" sz="2100" dirty="0" err="1"/>
              <a:t>week</a:t>
            </a:r>
            <a:r>
              <a:rPr lang="da-DK" sz="2100" dirty="0"/>
              <a:t> 6) </a:t>
            </a:r>
          </a:p>
        </p:txBody>
      </p:sp>
      <p:graphicFrame>
        <p:nvGraphicFramePr>
          <p:cNvPr id="5" name="Pladsholder til indhold 9">
            <a:extLst>
              <a:ext uri="{FF2B5EF4-FFF2-40B4-BE49-F238E27FC236}">
                <a16:creationId xmlns:a16="http://schemas.microsoft.com/office/drawing/2014/main" id="{00000000-0008-0000-0000-000002000000}"/>
              </a:ext>
            </a:extLst>
          </p:cNvPr>
          <p:cNvGraphicFramePr>
            <a:graphicFrameLocks/>
          </p:cNvGraphicFramePr>
          <p:nvPr/>
        </p:nvGraphicFramePr>
        <p:xfrm>
          <a:off x="536973" y="1173957"/>
          <a:ext cx="8059340" cy="3071980"/>
        </p:xfrm>
        <a:graphic>
          <a:graphicData uri="http://schemas.openxmlformats.org/drawingml/2006/chart">
            <c:chart xmlns:c="http://schemas.openxmlformats.org/drawingml/2006/chart" xmlns:r="http://schemas.openxmlformats.org/officeDocument/2006/relationships" r:id="rId3"/>
          </a:graphicData>
        </a:graphic>
      </p:graphicFrame>
      <p:sp>
        <p:nvSpPr>
          <p:cNvPr id="9" name="Pladsholder til tekst 8">
            <a:extLst>
              <a:ext uri="{FF2B5EF4-FFF2-40B4-BE49-F238E27FC236}">
                <a16:creationId xmlns:a16="http://schemas.microsoft.com/office/drawing/2014/main" id="{A7D1C6F3-5083-42E5-8935-964BCE014E4D}"/>
              </a:ext>
            </a:extLst>
          </p:cNvPr>
          <p:cNvSpPr txBox="1">
            <a:spLocks/>
          </p:cNvSpPr>
          <p:nvPr/>
        </p:nvSpPr>
        <p:spPr>
          <a:xfrm>
            <a:off x="4580737" y="4108676"/>
            <a:ext cx="3968891" cy="129403"/>
          </a:xfrm>
          <a:prstGeom prst="rect">
            <a:avLst/>
          </a:prstGeom>
        </p:spPr>
        <p:txBody>
          <a:bodyPr/>
          <a:lstStyle>
            <a:lvl1pPr marL="179996" indent="-179996" algn="l" defTabSz="685783" rtl="0" eaLnBrk="1" latinLnBrk="0" hangingPunct="1">
              <a:lnSpc>
                <a:spcPct val="100000"/>
              </a:lnSpc>
              <a:spcBef>
                <a:spcPts val="751"/>
              </a:spcBef>
              <a:buFont typeface="Arial" panose="020B0604020202020204" pitchFamily="34" charset="0"/>
              <a:buChar char="•"/>
              <a:defRPr lang="da-DK" sz="1800" kern="1200" dirty="0">
                <a:solidFill>
                  <a:schemeClr val="tx1"/>
                </a:solidFill>
                <a:latin typeface="+mn-lt"/>
                <a:ea typeface="+mn-ea"/>
                <a:cs typeface="+mn-cs"/>
              </a:defRPr>
            </a:lvl1pPr>
            <a:lvl2pPr marL="359991"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2pPr>
            <a:lvl3pPr marL="539987"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3pPr>
            <a:lvl4pPr marL="719982"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4pPr>
            <a:lvl5pPr marL="899978" indent="-179996" algn="l" defTabSz="685783" rtl="0" eaLnBrk="1" latinLnBrk="0" hangingPunct="1">
              <a:lnSpc>
                <a:spcPct val="100000"/>
              </a:lnSpc>
              <a:spcBef>
                <a:spcPts val="375"/>
              </a:spcBef>
              <a:buFont typeface="Arial" panose="020B0604020202020204" pitchFamily="34" charset="0"/>
              <a:buChar char="-"/>
              <a:defRPr lang="en-GB" sz="1800" i="1" kern="1200" dirty="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en-US" sz="1200" dirty="0"/>
              <a:t>Source: VIVE, Mappings of homelessness 2009-2024</a:t>
            </a:r>
          </a:p>
        </p:txBody>
      </p:sp>
    </p:spTree>
    <p:extLst>
      <p:ext uri="{BB962C8B-B14F-4D97-AF65-F5344CB8AC3E}">
        <p14:creationId xmlns:p14="http://schemas.microsoft.com/office/powerpoint/2010/main" val="1855008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p:txBody>
          <a:bodyPr/>
          <a:lstStyle/>
          <a:p>
            <a:r>
              <a:rPr lang="da-DK"/>
              <a:t>Indsæt titel på præsentation</a:t>
            </a:r>
            <a:endParaRPr lang="da-DK" dirty="0"/>
          </a:p>
        </p:txBody>
      </p:sp>
      <p:sp>
        <p:nvSpPr>
          <p:cNvPr id="3" name="Pladsholder til slidenummer 2"/>
          <p:cNvSpPr>
            <a:spLocks noGrp="1"/>
          </p:cNvSpPr>
          <p:nvPr>
            <p:ph type="sldNum" sz="quarter" idx="4"/>
          </p:nvPr>
        </p:nvSpPr>
        <p:spPr/>
        <p:txBody>
          <a:bodyPr/>
          <a:lstStyle/>
          <a:p>
            <a:r>
              <a:rPr lang="da-DK"/>
              <a:t>Page </a:t>
            </a:r>
            <a:fld id="{1C4DB2EE-0873-4EBD-BD17-6A767A2B9A33}" type="slidenum">
              <a:rPr lang="da-DK" smtClean="0"/>
              <a:pPr/>
              <a:t>14</a:t>
            </a:fld>
            <a:endParaRPr lang="da-DK" dirty="0"/>
          </a:p>
        </p:txBody>
      </p:sp>
      <p:sp>
        <p:nvSpPr>
          <p:cNvPr id="4" name="Titel 3"/>
          <p:cNvSpPr>
            <a:spLocks noGrp="1"/>
          </p:cNvSpPr>
          <p:nvPr>
            <p:ph type="title"/>
          </p:nvPr>
        </p:nvSpPr>
        <p:spPr>
          <a:xfrm>
            <a:off x="628655" y="357504"/>
            <a:ext cx="7904163" cy="432048"/>
          </a:xfrm>
        </p:spPr>
        <p:txBody>
          <a:bodyPr>
            <a:normAutofit fontScale="90000"/>
          </a:bodyPr>
          <a:lstStyle/>
          <a:p>
            <a:r>
              <a:rPr lang="da-DK" dirty="0" err="1"/>
              <a:t>Homelessness</a:t>
            </a:r>
            <a:r>
              <a:rPr lang="da-DK" dirty="0"/>
              <a:t> situation</a:t>
            </a:r>
          </a:p>
        </p:txBody>
      </p:sp>
      <p:graphicFrame>
        <p:nvGraphicFramePr>
          <p:cNvPr id="7" name="Tabel 6"/>
          <p:cNvGraphicFramePr>
            <a:graphicFrameLocks noGrp="1"/>
          </p:cNvGraphicFramePr>
          <p:nvPr/>
        </p:nvGraphicFramePr>
        <p:xfrm>
          <a:off x="622533" y="843562"/>
          <a:ext cx="7740838" cy="3668618"/>
        </p:xfrm>
        <a:graphic>
          <a:graphicData uri="http://schemas.openxmlformats.org/drawingml/2006/table">
            <a:tbl>
              <a:tblPr firstRow="1" firstCol="1" bandRow="1"/>
              <a:tblGrid>
                <a:gridCol w="1797254">
                  <a:extLst>
                    <a:ext uri="{9D8B030D-6E8A-4147-A177-3AD203B41FA5}">
                      <a16:colId xmlns:a16="http://schemas.microsoft.com/office/drawing/2014/main" val="3684764406"/>
                    </a:ext>
                  </a:extLst>
                </a:gridCol>
                <a:gridCol w="658531">
                  <a:extLst>
                    <a:ext uri="{9D8B030D-6E8A-4147-A177-3AD203B41FA5}">
                      <a16:colId xmlns:a16="http://schemas.microsoft.com/office/drawing/2014/main" val="1128488374"/>
                    </a:ext>
                  </a:extLst>
                </a:gridCol>
                <a:gridCol w="658531">
                  <a:extLst>
                    <a:ext uri="{9D8B030D-6E8A-4147-A177-3AD203B41FA5}">
                      <a16:colId xmlns:a16="http://schemas.microsoft.com/office/drawing/2014/main" val="3292163934"/>
                    </a:ext>
                  </a:extLst>
                </a:gridCol>
                <a:gridCol w="658531">
                  <a:extLst>
                    <a:ext uri="{9D8B030D-6E8A-4147-A177-3AD203B41FA5}">
                      <a16:colId xmlns:a16="http://schemas.microsoft.com/office/drawing/2014/main" val="2609311070"/>
                    </a:ext>
                  </a:extLst>
                </a:gridCol>
                <a:gridCol w="658531">
                  <a:extLst>
                    <a:ext uri="{9D8B030D-6E8A-4147-A177-3AD203B41FA5}">
                      <a16:colId xmlns:a16="http://schemas.microsoft.com/office/drawing/2014/main" val="1284226539"/>
                    </a:ext>
                  </a:extLst>
                </a:gridCol>
                <a:gridCol w="658531">
                  <a:extLst>
                    <a:ext uri="{9D8B030D-6E8A-4147-A177-3AD203B41FA5}">
                      <a16:colId xmlns:a16="http://schemas.microsoft.com/office/drawing/2014/main" val="832376385"/>
                    </a:ext>
                  </a:extLst>
                </a:gridCol>
                <a:gridCol w="658531">
                  <a:extLst>
                    <a:ext uri="{9D8B030D-6E8A-4147-A177-3AD203B41FA5}">
                      <a16:colId xmlns:a16="http://schemas.microsoft.com/office/drawing/2014/main" val="450293289"/>
                    </a:ext>
                  </a:extLst>
                </a:gridCol>
                <a:gridCol w="658531">
                  <a:extLst>
                    <a:ext uri="{9D8B030D-6E8A-4147-A177-3AD203B41FA5}">
                      <a16:colId xmlns:a16="http://schemas.microsoft.com/office/drawing/2014/main" val="94740870"/>
                    </a:ext>
                  </a:extLst>
                </a:gridCol>
                <a:gridCol w="658531">
                  <a:extLst>
                    <a:ext uri="{9D8B030D-6E8A-4147-A177-3AD203B41FA5}">
                      <a16:colId xmlns:a16="http://schemas.microsoft.com/office/drawing/2014/main" val="3520772753"/>
                    </a:ext>
                  </a:extLst>
                </a:gridCol>
                <a:gridCol w="675336">
                  <a:extLst>
                    <a:ext uri="{9D8B030D-6E8A-4147-A177-3AD203B41FA5}">
                      <a16:colId xmlns:a16="http://schemas.microsoft.com/office/drawing/2014/main" val="2325705258"/>
                    </a:ext>
                  </a:extLst>
                </a:gridCol>
              </a:tblGrid>
              <a:tr h="846634">
                <a:tc>
                  <a:txBody>
                    <a:bodyPr/>
                    <a:lstStyle/>
                    <a:p>
                      <a:pPr algn="l">
                        <a:spcBef>
                          <a:spcPts val="600"/>
                        </a:spcBef>
                        <a:spcAft>
                          <a:spcPts val="600"/>
                        </a:spcAft>
                      </a:pPr>
                      <a:r>
                        <a:rPr lang="da-DK" sz="12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Homelessness</a:t>
                      </a: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 situation</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2009</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2011</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2013</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2015</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2017</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2019</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2022</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2024</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Percent </a:t>
                      </a:r>
                      <a:r>
                        <a:rPr lang="da-DK" sz="12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change</a:t>
                      </a: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 2022-2024</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extLst>
                  <a:ext uri="{0D108BD9-81ED-4DB2-BD59-A6C34878D82A}">
                    <a16:rowId xmlns:a16="http://schemas.microsoft.com/office/drawing/2014/main" val="419073401"/>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Rough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sleeping</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506</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426</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595</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609</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648</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732</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535</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503</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-6</a:t>
                      </a:r>
                    </a:p>
                  </a:txBody>
                  <a:tcPr marL="48965" marR="48965" marT="48965" marB="24699" anchor="b">
                    <a:lnL>
                      <a:noFill/>
                    </a:lnL>
                    <a:lnR>
                      <a:noFill/>
                    </a:lnR>
                    <a:lnT w="38100" cap="flat" cmpd="sng" algn="ctr">
                      <a:solidFill>
                        <a:srgbClr val="FFFFFF"/>
                      </a:solidFill>
                      <a:prstDash val="solid"/>
                      <a:round/>
                      <a:headEnd type="none" w="med" len="med"/>
                      <a:tailEnd type="none" w="med" len="med"/>
                    </a:lnT>
                    <a:lnB>
                      <a:noFill/>
                    </a:lnB>
                    <a:solidFill>
                      <a:srgbClr val="00CCFF"/>
                    </a:solidFill>
                  </a:tcPr>
                </a:tc>
                <a:extLst>
                  <a:ext uri="{0D108BD9-81ED-4DB2-BD59-A6C34878D82A}">
                    <a16:rowId xmlns:a16="http://schemas.microsoft.com/office/drawing/2014/main" val="2243352547"/>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Emergency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night</a:t>
                      </a: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shelter</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355</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283</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349</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345</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305</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313</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248</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317</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+28</a:t>
                      </a:r>
                    </a:p>
                  </a:txBody>
                  <a:tcPr marL="48965" marR="48965" marT="48965" marB="24699" anchor="b">
                    <a:lnL>
                      <a:noFill/>
                    </a:lnL>
                    <a:lnR>
                      <a:noFill/>
                    </a:lnR>
                    <a:lnT>
                      <a:noFill/>
                    </a:lnT>
                    <a:lnB>
                      <a:noFill/>
                    </a:lnB>
                    <a:solidFill>
                      <a:srgbClr val="E3E4E5"/>
                    </a:solidFill>
                  </a:tcPr>
                </a:tc>
                <a:extLst>
                  <a:ext uri="{0D108BD9-81ED-4DB2-BD59-A6C34878D82A}">
                    <a16:rowId xmlns:a16="http://schemas.microsoft.com/office/drawing/2014/main" val="2384175813"/>
                  </a:ext>
                </a:extLst>
              </a:tr>
              <a:tr h="256544">
                <a:tc>
                  <a:txBody>
                    <a:bodyPr/>
                    <a:lstStyle/>
                    <a:p>
                      <a:pPr>
                        <a:spcAft>
                          <a:spcPts val="200"/>
                        </a:spcAft>
                      </a:pP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Homeless</a:t>
                      </a: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shelter</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1.952</a:t>
                      </a:r>
                    </a:p>
                  </a:txBody>
                  <a:tcPr marL="48965" marR="48965" marT="48965" marB="24699" anchor="b">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1.874</a:t>
                      </a:r>
                    </a:p>
                  </a:txBody>
                  <a:tcPr marL="48965" marR="48965" marT="48965" marB="24699" anchor="b">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2.015</a:t>
                      </a:r>
                    </a:p>
                  </a:txBody>
                  <a:tcPr marL="48965" marR="48965" marT="48965" marB="24699" anchor="b">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2.102</a:t>
                      </a:r>
                    </a:p>
                  </a:txBody>
                  <a:tcPr marL="48965" marR="48965" marT="48965" marB="24699" anchor="b">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2.217</a:t>
                      </a:r>
                    </a:p>
                  </a:txBody>
                  <a:tcPr marL="48965" marR="48965" marT="48965" marB="24699" anchor="b">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2.290</a:t>
                      </a:r>
                    </a:p>
                  </a:txBody>
                  <a:tcPr marL="48965" marR="48965" marT="48965" marB="24699" anchor="b">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2.736</a:t>
                      </a:r>
                    </a:p>
                  </a:txBody>
                  <a:tcPr marL="48965" marR="48965" marT="48965" marB="24699" anchor="b">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2.721</a:t>
                      </a:r>
                    </a:p>
                  </a:txBody>
                  <a:tcPr marL="48965" marR="48965" marT="48965" marB="24699" anchor="b">
                    <a:lnL>
                      <a:noFill/>
                    </a:lnL>
                    <a:lnR>
                      <a:noFill/>
                    </a:lnR>
                    <a:lnT>
                      <a:noFill/>
                    </a:lnT>
                    <a:lnB>
                      <a:noFill/>
                    </a:lnB>
                    <a:solidFill>
                      <a:srgbClr val="FFFF0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a:t>
                      </a:r>
                    </a:p>
                  </a:txBody>
                  <a:tcPr marL="48965" marR="48965" marT="48965" marB="24699" anchor="b">
                    <a:lnL>
                      <a:noFill/>
                    </a:lnL>
                    <a:lnR>
                      <a:noFill/>
                    </a:lnR>
                    <a:lnT>
                      <a:noFill/>
                    </a:lnT>
                    <a:lnB>
                      <a:noFill/>
                    </a:lnB>
                    <a:solidFill>
                      <a:srgbClr val="FFFF00"/>
                    </a:solidFill>
                  </a:tcPr>
                </a:tc>
                <a:extLst>
                  <a:ext uri="{0D108BD9-81ED-4DB2-BD59-A6C34878D82A}">
                    <a16:rowId xmlns:a16="http://schemas.microsoft.com/office/drawing/2014/main" val="3659448546"/>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Hotels</a:t>
                      </a: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88</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68</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70</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113</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165</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191</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121</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56</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-54</a:t>
                      </a:r>
                    </a:p>
                  </a:txBody>
                  <a:tcPr marL="48965" marR="48965" marT="48965" marB="24699" anchor="b">
                    <a:lnL>
                      <a:noFill/>
                    </a:lnL>
                    <a:lnR>
                      <a:noFill/>
                    </a:lnR>
                    <a:lnT>
                      <a:noFill/>
                    </a:lnT>
                    <a:lnB>
                      <a:noFill/>
                    </a:lnB>
                    <a:solidFill>
                      <a:srgbClr val="E3E4E5"/>
                    </a:solidFill>
                  </a:tcPr>
                </a:tc>
                <a:extLst>
                  <a:ext uri="{0D108BD9-81ED-4DB2-BD59-A6C34878D82A}">
                    <a16:rowId xmlns:a16="http://schemas.microsoft.com/office/drawing/2014/main" val="1593353263"/>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Family/</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friends</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1.086</a:t>
                      </a:r>
                    </a:p>
                  </a:txBody>
                  <a:tcPr marL="48965" marR="48965" marT="48965" marB="24699" anchor="b">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1.433</a:t>
                      </a:r>
                    </a:p>
                  </a:txBody>
                  <a:tcPr marL="48965" marR="48965" marT="48965" marB="24699" anchor="b">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1.653</a:t>
                      </a:r>
                    </a:p>
                  </a:txBody>
                  <a:tcPr marL="48965" marR="48965" marT="48965" marB="24699" anchor="b">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1.876</a:t>
                      </a:r>
                    </a:p>
                  </a:txBody>
                  <a:tcPr marL="48965" marR="48965" marT="48965" marB="24699" anchor="b">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2.177</a:t>
                      </a:r>
                    </a:p>
                  </a:txBody>
                  <a:tcPr marL="48965" marR="48965" marT="48965" marB="24699" anchor="b">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1.630</a:t>
                      </a:r>
                    </a:p>
                  </a:txBody>
                  <a:tcPr marL="48965" marR="48965" marT="48965" marB="24699" anchor="b">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1.152</a:t>
                      </a:r>
                    </a:p>
                  </a:txBody>
                  <a:tcPr marL="48965" marR="48965" marT="48965" marB="24699" anchor="b">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1.447</a:t>
                      </a:r>
                    </a:p>
                  </a:txBody>
                  <a:tcPr marL="48965" marR="48965" marT="48965" marB="24699" anchor="b">
                    <a:lnL>
                      <a:noFill/>
                    </a:lnL>
                    <a:lnR>
                      <a:noFill/>
                    </a:lnR>
                    <a:lnT>
                      <a:noFill/>
                    </a:lnT>
                    <a:lnB>
                      <a:noFill/>
                    </a:lnB>
                    <a:solidFill>
                      <a:srgbClr val="92D050"/>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+26</a:t>
                      </a:r>
                    </a:p>
                  </a:txBody>
                  <a:tcPr marL="48965" marR="48965" marT="48965" marB="24699" anchor="b">
                    <a:lnL>
                      <a:noFill/>
                    </a:lnL>
                    <a:lnR>
                      <a:noFill/>
                    </a:lnR>
                    <a:lnT>
                      <a:noFill/>
                    </a:lnT>
                    <a:lnB>
                      <a:noFill/>
                    </a:lnB>
                    <a:solidFill>
                      <a:srgbClr val="92D050"/>
                    </a:solidFill>
                  </a:tcPr>
                </a:tc>
                <a:extLst>
                  <a:ext uri="{0D108BD9-81ED-4DB2-BD59-A6C34878D82A}">
                    <a16:rowId xmlns:a16="http://schemas.microsoft.com/office/drawing/2014/main" val="3271141593"/>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Short term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transitional</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164</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227</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211</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178</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169</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121</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98</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90</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-8</a:t>
                      </a:r>
                    </a:p>
                  </a:txBody>
                  <a:tcPr marL="48965" marR="48965" marT="48965" marB="24699" anchor="b">
                    <a:lnL>
                      <a:noFill/>
                    </a:lnL>
                    <a:lnR>
                      <a:noFill/>
                    </a:lnR>
                    <a:lnT>
                      <a:noFill/>
                    </a:lnT>
                    <a:lnB>
                      <a:noFill/>
                    </a:lnB>
                    <a:solidFill>
                      <a:srgbClr val="E3E4E5"/>
                    </a:solidFill>
                  </a:tcPr>
                </a:tc>
                <a:extLst>
                  <a:ext uri="{0D108BD9-81ED-4DB2-BD59-A6C34878D82A}">
                    <a16:rowId xmlns:a16="http://schemas.microsoft.com/office/drawing/2014/main" val="2051107857"/>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Release from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prisons</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86</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88</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64</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90</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68</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72</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49</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35</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-29</a:t>
                      </a:r>
                    </a:p>
                  </a:txBody>
                  <a:tcPr marL="48965" marR="48965" marT="48965" marB="24699" anchor="b">
                    <a:lnL>
                      <a:noFill/>
                    </a:lnL>
                    <a:lnR>
                      <a:noFill/>
                    </a:lnR>
                    <a:lnT>
                      <a:noFill/>
                    </a:lnT>
                    <a:lnB>
                      <a:noFill/>
                    </a:lnB>
                    <a:solidFill>
                      <a:srgbClr val="FFFFFF"/>
                    </a:solidFill>
                  </a:tcPr>
                </a:tc>
                <a:extLst>
                  <a:ext uri="{0D108BD9-81ED-4DB2-BD59-A6C34878D82A}">
                    <a16:rowId xmlns:a16="http://schemas.microsoft.com/office/drawing/2014/main" val="695746596"/>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Discharge from hospitals</a:t>
                      </a: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172</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173</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119</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138</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149</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148</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146</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149</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a:t>
                      </a:r>
                    </a:p>
                  </a:txBody>
                  <a:tcPr marL="48965" marR="48965" marT="48965" marB="24699" anchor="b">
                    <a:lnL>
                      <a:noFill/>
                    </a:lnL>
                    <a:lnR>
                      <a:noFill/>
                    </a:lnR>
                    <a:lnT>
                      <a:noFill/>
                    </a:lnT>
                    <a:lnB>
                      <a:noFill/>
                    </a:lnB>
                    <a:solidFill>
                      <a:srgbClr val="E3E4E5"/>
                    </a:solidFill>
                  </a:tcPr>
                </a:tc>
                <a:extLst>
                  <a:ext uri="{0D108BD9-81ED-4DB2-BD59-A6C34878D82A}">
                    <a16:rowId xmlns:a16="http://schemas.microsoft.com/office/drawing/2014/main" val="834988092"/>
                  </a:ext>
                </a:extLst>
              </a:tr>
              <a:tr h="256544">
                <a:tc>
                  <a:txBody>
                    <a:bodyPr/>
                    <a:lstStyle/>
                    <a:p>
                      <a:pPr>
                        <a:spcAft>
                          <a:spcPts val="200"/>
                        </a:spcAft>
                      </a:pP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Other</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316</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367</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370</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339</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258</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380</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319</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382</a:t>
                      </a:r>
                    </a:p>
                  </a:txBody>
                  <a:tcPr marL="48965" marR="48965" marT="48965" marB="24699" anchor="b">
                    <a:lnL>
                      <a:noFill/>
                    </a:lnL>
                    <a:lnR>
                      <a:noFill/>
                    </a:lnR>
                    <a:lnT>
                      <a:noFill/>
                    </a:lnT>
                    <a:lnB>
                      <a:noFill/>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+20</a:t>
                      </a:r>
                    </a:p>
                  </a:txBody>
                  <a:tcPr marL="48965" marR="48965" marT="48965" marB="24699" anchor="b">
                    <a:lnL>
                      <a:noFill/>
                    </a:lnL>
                    <a:lnR>
                      <a:noFill/>
                    </a:lnR>
                    <a:lnT>
                      <a:noFill/>
                    </a:lnT>
                    <a:lnB>
                      <a:noFill/>
                    </a:lnB>
                    <a:solidFill>
                      <a:srgbClr val="FFFFFF"/>
                    </a:solidFill>
                  </a:tcPr>
                </a:tc>
                <a:extLst>
                  <a:ext uri="{0D108BD9-81ED-4DB2-BD59-A6C34878D82A}">
                    <a16:rowId xmlns:a16="http://schemas.microsoft.com/office/drawing/2014/main" val="1408208726"/>
                  </a:ext>
                </a:extLst>
              </a:tr>
              <a:tr h="256544">
                <a:tc>
                  <a:txBody>
                    <a:bodyPr/>
                    <a:lstStyle/>
                    <a:p>
                      <a:pPr>
                        <a:spcAft>
                          <a:spcPts val="200"/>
                        </a:spcAft>
                      </a:pP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Unknown</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273</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351</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374</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348</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479</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554</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385</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289</a:t>
                      </a:r>
                    </a:p>
                  </a:txBody>
                  <a:tcPr marL="48965" marR="48965" marT="48965" marB="24699" anchor="b">
                    <a:lnL>
                      <a:noFill/>
                    </a:lnL>
                    <a:lnR>
                      <a:noFill/>
                    </a:lnR>
                    <a:lnT>
                      <a:noFill/>
                    </a:lnT>
                    <a:lnB>
                      <a:noFill/>
                    </a:lnB>
                    <a:solidFill>
                      <a:srgbClr val="E3E4E5"/>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-25</a:t>
                      </a:r>
                    </a:p>
                  </a:txBody>
                  <a:tcPr marL="48965" marR="48965" marT="48965" marB="24699" anchor="b">
                    <a:lnL>
                      <a:noFill/>
                    </a:lnL>
                    <a:lnR>
                      <a:noFill/>
                    </a:lnR>
                    <a:lnT>
                      <a:noFill/>
                    </a:lnT>
                    <a:lnB>
                      <a:noFill/>
                    </a:lnB>
                    <a:solidFill>
                      <a:srgbClr val="E3E4E5"/>
                    </a:solidFill>
                  </a:tcPr>
                </a:tc>
                <a:extLst>
                  <a:ext uri="{0D108BD9-81ED-4DB2-BD59-A6C34878D82A}">
                    <a16:rowId xmlns:a16="http://schemas.microsoft.com/office/drawing/2014/main" val="3397582766"/>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Total</a:t>
                      </a:r>
                    </a:p>
                  </a:txBody>
                  <a:tcPr marL="48965" marR="48965" marT="48965" marB="24699">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4.998</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5.290</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5.820</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6.138</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6.635</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6.431</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a:effectLst/>
                          <a:latin typeface="Segoe UI" panose="020B0502040204020203" pitchFamily="34" charset="0"/>
                          <a:ea typeface="Segoe UI" panose="020B0502040204020203" pitchFamily="34" charset="0"/>
                          <a:cs typeface="Times New Roman" panose="02020603050405020304" pitchFamily="18" charset="0"/>
                        </a:rPr>
                        <a:t>5.789</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5.989</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+3</a:t>
                      </a:r>
                    </a:p>
                  </a:txBody>
                  <a:tcPr marL="48965" marR="48965" marT="48965" marB="24699"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extLst>
                  <a:ext uri="{0D108BD9-81ED-4DB2-BD59-A6C34878D82A}">
                    <a16:rowId xmlns:a16="http://schemas.microsoft.com/office/drawing/2014/main" val="616536532"/>
                  </a:ext>
                </a:extLst>
              </a:tr>
            </a:tbl>
          </a:graphicData>
        </a:graphic>
      </p:graphicFrame>
      <p:sp>
        <p:nvSpPr>
          <p:cNvPr id="8" name="Pladsholder til tekst 8">
            <a:extLst>
              <a:ext uri="{FF2B5EF4-FFF2-40B4-BE49-F238E27FC236}">
                <a16:creationId xmlns:a16="http://schemas.microsoft.com/office/drawing/2014/main" id="{A7D1C6F3-5083-42E5-8935-964BCE014E4D}"/>
              </a:ext>
            </a:extLst>
          </p:cNvPr>
          <p:cNvSpPr txBox="1">
            <a:spLocks/>
          </p:cNvSpPr>
          <p:nvPr/>
        </p:nvSpPr>
        <p:spPr>
          <a:xfrm>
            <a:off x="4394478" y="4533615"/>
            <a:ext cx="3968891" cy="129403"/>
          </a:xfrm>
          <a:prstGeom prst="rect">
            <a:avLst/>
          </a:prstGeom>
        </p:spPr>
        <p:txBody>
          <a:bodyPr/>
          <a:lstStyle>
            <a:lvl1pPr marL="179996" indent="-179996" algn="l" defTabSz="685783" rtl="0" eaLnBrk="1" latinLnBrk="0" hangingPunct="1">
              <a:lnSpc>
                <a:spcPct val="100000"/>
              </a:lnSpc>
              <a:spcBef>
                <a:spcPts val="751"/>
              </a:spcBef>
              <a:buFont typeface="Arial" panose="020B0604020202020204" pitchFamily="34" charset="0"/>
              <a:buChar char="•"/>
              <a:defRPr lang="da-DK" sz="1800" kern="1200" dirty="0">
                <a:solidFill>
                  <a:schemeClr val="tx1"/>
                </a:solidFill>
                <a:latin typeface="+mn-lt"/>
                <a:ea typeface="+mn-ea"/>
                <a:cs typeface="+mn-cs"/>
              </a:defRPr>
            </a:lvl1pPr>
            <a:lvl2pPr marL="359991"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2pPr>
            <a:lvl3pPr marL="539987"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3pPr>
            <a:lvl4pPr marL="719982"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4pPr>
            <a:lvl5pPr marL="899978" indent="-179996" algn="l" defTabSz="685783" rtl="0" eaLnBrk="1" latinLnBrk="0" hangingPunct="1">
              <a:lnSpc>
                <a:spcPct val="100000"/>
              </a:lnSpc>
              <a:spcBef>
                <a:spcPts val="375"/>
              </a:spcBef>
              <a:buFont typeface="Arial" panose="020B0604020202020204" pitchFamily="34" charset="0"/>
              <a:buChar char="-"/>
              <a:defRPr lang="en-GB" sz="1800" i="1" kern="1200" dirty="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en-US" sz="1200" i="1" dirty="0"/>
              <a:t>Source: VIVE, Mappings of homelessness 2009-2024</a:t>
            </a:r>
          </a:p>
        </p:txBody>
      </p:sp>
    </p:spTree>
    <p:extLst>
      <p:ext uri="{BB962C8B-B14F-4D97-AF65-F5344CB8AC3E}">
        <p14:creationId xmlns:p14="http://schemas.microsoft.com/office/powerpoint/2010/main" val="959698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Indsæt titel på præsentation</a:t>
            </a:r>
            <a:endParaRPr lang="da-DK" dirty="0">
              <a:solidFill>
                <a:srgbClr val="7C7679"/>
              </a:solidFill>
              <a:latin typeface="Arial" panose="020B0604020202020204"/>
              <a:ea typeface="+mn-ea"/>
            </a:endParaRPr>
          </a:p>
        </p:txBody>
      </p:sp>
      <p:sp>
        <p:nvSpPr>
          <p:cNvPr id="3" name="Pladsholder til slidenummer 2"/>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15</a:t>
            </a:fld>
            <a:endParaRPr lang="da-DK" dirty="0">
              <a:solidFill>
                <a:srgbClr val="7C7679"/>
              </a:solidFill>
              <a:latin typeface="Arial" panose="020B0604020202020204"/>
              <a:ea typeface="+mn-ea"/>
            </a:endParaRPr>
          </a:p>
        </p:txBody>
      </p:sp>
      <p:sp>
        <p:nvSpPr>
          <p:cNvPr id="4" name="Titel 3"/>
          <p:cNvSpPr>
            <a:spLocks noGrp="1"/>
          </p:cNvSpPr>
          <p:nvPr>
            <p:ph type="title"/>
          </p:nvPr>
        </p:nvSpPr>
        <p:spPr>
          <a:xfrm>
            <a:off x="628655" y="141480"/>
            <a:ext cx="7904163" cy="432048"/>
          </a:xfrm>
        </p:spPr>
        <p:txBody>
          <a:bodyPr>
            <a:normAutofit fontScale="90000"/>
          </a:bodyPr>
          <a:lstStyle/>
          <a:p>
            <a:r>
              <a:rPr lang="da-DK" dirty="0"/>
              <a:t>Health problems</a:t>
            </a:r>
          </a:p>
        </p:txBody>
      </p:sp>
      <p:graphicFrame>
        <p:nvGraphicFramePr>
          <p:cNvPr id="5" name="Tabel 4"/>
          <p:cNvGraphicFramePr>
            <a:graphicFrameLocks noGrp="1"/>
          </p:cNvGraphicFramePr>
          <p:nvPr/>
        </p:nvGraphicFramePr>
        <p:xfrm>
          <a:off x="628655" y="465517"/>
          <a:ext cx="7352933" cy="3789791"/>
        </p:xfrm>
        <a:graphic>
          <a:graphicData uri="http://schemas.openxmlformats.org/drawingml/2006/table">
            <a:tbl>
              <a:tblPr firstRow="1" firstCol="1" bandRow="1"/>
              <a:tblGrid>
                <a:gridCol w="1673845">
                  <a:extLst>
                    <a:ext uri="{9D8B030D-6E8A-4147-A177-3AD203B41FA5}">
                      <a16:colId xmlns:a16="http://schemas.microsoft.com/office/drawing/2014/main" val="2559790467"/>
                    </a:ext>
                  </a:extLst>
                </a:gridCol>
                <a:gridCol w="1419772">
                  <a:extLst>
                    <a:ext uri="{9D8B030D-6E8A-4147-A177-3AD203B41FA5}">
                      <a16:colId xmlns:a16="http://schemas.microsoft.com/office/drawing/2014/main" val="964108085"/>
                    </a:ext>
                  </a:extLst>
                </a:gridCol>
                <a:gridCol w="1419772">
                  <a:extLst>
                    <a:ext uri="{9D8B030D-6E8A-4147-A177-3AD203B41FA5}">
                      <a16:colId xmlns:a16="http://schemas.microsoft.com/office/drawing/2014/main" val="2005263564"/>
                    </a:ext>
                  </a:extLst>
                </a:gridCol>
                <a:gridCol w="1419772">
                  <a:extLst>
                    <a:ext uri="{9D8B030D-6E8A-4147-A177-3AD203B41FA5}">
                      <a16:colId xmlns:a16="http://schemas.microsoft.com/office/drawing/2014/main" val="1260330001"/>
                    </a:ext>
                  </a:extLst>
                </a:gridCol>
                <a:gridCol w="1419772">
                  <a:extLst>
                    <a:ext uri="{9D8B030D-6E8A-4147-A177-3AD203B41FA5}">
                      <a16:colId xmlns:a16="http://schemas.microsoft.com/office/drawing/2014/main" val="2130646070"/>
                    </a:ext>
                  </a:extLst>
                </a:gridCol>
              </a:tblGrid>
              <a:tr h="561023">
                <a:tc>
                  <a:txBody>
                    <a:bodyPr/>
                    <a:lstStyle/>
                    <a:p>
                      <a:pPr algn="l">
                        <a:spcBef>
                          <a:spcPts val="600"/>
                        </a:spcBef>
                        <a:spcAft>
                          <a:spcPts val="600"/>
                        </a:spcAft>
                      </a:pPr>
                      <a:r>
                        <a:rPr lang="da-DK" sz="12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Homelessness</a:t>
                      </a:r>
                      <a:r>
                        <a:rPr lang="da-DK" sz="12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 situation</a:t>
                      </a:r>
                    </a:p>
                  </a:txBody>
                  <a:tcPr marL="48965" marR="48965" marT="48965" marB="24699">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1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Physical</a:t>
                      </a:r>
                      <a:r>
                        <a:rPr lang="da-DK" sz="11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 </a:t>
                      </a:r>
                      <a:r>
                        <a:rPr lang="da-DK" sz="11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illness</a:t>
                      </a:r>
                      <a:endParaRPr lang="da-DK" sz="11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endParaRPr>
                    </a:p>
                  </a:txBody>
                  <a:tcPr marL="53816" marR="53816" marT="53816" marB="27146">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1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Mental </a:t>
                      </a:r>
                      <a:r>
                        <a:rPr lang="da-DK" sz="11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illness</a:t>
                      </a:r>
                      <a:endParaRPr lang="da-DK" sz="11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endParaRPr>
                    </a:p>
                  </a:txBody>
                  <a:tcPr marL="53816" marR="53816" marT="53816" marB="27146">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1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Addiction</a:t>
                      </a:r>
                      <a:r>
                        <a:rPr lang="da-DK" sz="11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 problems</a:t>
                      </a:r>
                    </a:p>
                  </a:txBody>
                  <a:tcPr marL="27146" marR="27146" marT="53816" marB="27146">
                    <a:lnL>
                      <a:noFill/>
                    </a:lnL>
                    <a:lnR>
                      <a:noFill/>
                    </a:lnR>
                    <a:lnT>
                      <a:noFill/>
                    </a:lnT>
                    <a:lnB w="38100" cap="flat" cmpd="sng" algn="ctr">
                      <a:solidFill>
                        <a:srgbClr val="FFFFFF"/>
                      </a:solidFill>
                      <a:prstDash val="solid"/>
                      <a:round/>
                      <a:headEnd type="none" w="med" len="med"/>
                      <a:tailEnd type="none" w="med" len="med"/>
                    </a:lnB>
                    <a:solidFill>
                      <a:srgbClr val="BF1D30"/>
                    </a:solidFill>
                  </a:tcPr>
                </a:tc>
                <a:tc>
                  <a:txBody>
                    <a:bodyPr/>
                    <a:lstStyle/>
                    <a:p>
                      <a:pPr algn="r">
                        <a:spcBef>
                          <a:spcPts val="600"/>
                        </a:spcBef>
                        <a:spcAft>
                          <a:spcPts val="600"/>
                        </a:spcAft>
                      </a:pPr>
                      <a:r>
                        <a:rPr lang="da-DK" sz="11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Both</a:t>
                      </a:r>
                      <a:r>
                        <a:rPr lang="da-DK" sz="11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 mental </a:t>
                      </a:r>
                      <a:r>
                        <a:rPr lang="da-DK" sz="11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illness</a:t>
                      </a:r>
                      <a:r>
                        <a:rPr lang="da-DK" sz="11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 and </a:t>
                      </a:r>
                      <a:r>
                        <a:rPr lang="da-DK" sz="1100" b="1" spc="10" dirty="0" err="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addiction</a:t>
                      </a:r>
                      <a:r>
                        <a:rPr lang="da-DK" sz="1100" b="1" spc="10"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 problems</a:t>
                      </a:r>
                    </a:p>
                  </a:txBody>
                  <a:tcPr marL="53816" marR="53816" marT="53816" marB="27146">
                    <a:lnL>
                      <a:noFill/>
                    </a:lnL>
                    <a:lnR>
                      <a:noFill/>
                    </a:lnR>
                    <a:lnT>
                      <a:noFill/>
                    </a:lnT>
                    <a:lnB w="38100" cap="flat" cmpd="sng" algn="ctr">
                      <a:solidFill>
                        <a:srgbClr val="FFFFFF"/>
                      </a:solidFill>
                      <a:prstDash val="solid"/>
                      <a:round/>
                      <a:headEnd type="none" w="med" len="med"/>
                      <a:tailEnd type="none" w="med" len="med"/>
                    </a:lnB>
                    <a:solidFill>
                      <a:srgbClr val="BF1D30"/>
                    </a:solidFill>
                  </a:tcPr>
                </a:tc>
                <a:extLst>
                  <a:ext uri="{0D108BD9-81ED-4DB2-BD59-A6C34878D82A}">
                    <a16:rowId xmlns:a16="http://schemas.microsoft.com/office/drawing/2014/main" val="3688273416"/>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Rough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sleeping</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w="38100" cap="flat" cmpd="sng" algn="ctr">
                      <a:solidFill>
                        <a:srgbClr val="FFFFFF"/>
                      </a:solidFill>
                      <a:prstDash val="solid"/>
                      <a:round/>
                      <a:headEnd type="none" w="med" len="med"/>
                      <a:tailEnd type="none" w="med" len="med"/>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26</a:t>
                      </a:r>
                    </a:p>
                  </a:txBody>
                  <a:tcPr marL="53816" marR="53816" marT="53816" marB="27146" anchor="b">
                    <a:lnL>
                      <a:noFill/>
                    </a:lnL>
                    <a:lnR>
                      <a:noFill/>
                    </a:lnR>
                    <a:lnT w="38100" cap="flat" cmpd="sng" algn="ctr">
                      <a:solidFill>
                        <a:srgbClr val="FFFFFF"/>
                      </a:solidFill>
                      <a:prstDash val="solid"/>
                      <a:round/>
                      <a:headEnd type="none" w="med" len="med"/>
                      <a:tailEnd type="none" w="med" len="med"/>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74</a:t>
                      </a:r>
                    </a:p>
                  </a:txBody>
                  <a:tcPr marL="53816" marR="53816" marT="53816" marB="27146" anchor="b">
                    <a:lnL>
                      <a:noFill/>
                    </a:lnL>
                    <a:lnR>
                      <a:noFill/>
                    </a:lnR>
                    <a:lnT w="38100" cap="flat" cmpd="sng" algn="ctr">
                      <a:solidFill>
                        <a:srgbClr val="FFFFFF"/>
                      </a:solidFill>
                      <a:prstDash val="solid"/>
                      <a:round/>
                      <a:headEnd type="none" w="med" len="med"/>
                      <a:tailEnd type="none" w="med" len="med"/>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71</a:t>
                      </a:r>
                    </a:p>
                  </a:txBody>
                  <a:tcPr marL="27146" marR="27146" marT="53816" marB="27146" anchor="b">
                    <a:lnL>
                      <a:noFill/>
                    </a:lnL>
                    <a:lnR>
                      <a:noFill/>
                    </a:lnR>
                    <a:lnT w="38100" cap="flat" cmpd="sng" algn="ctr">
                      <a:solidFill>
                        <a:srgbClr val="FFFFFF"/>
                      </a:solidFill>
                      <a:prstDash val="solid"/>
                      <a:round/>
                      <a:headEnd type="none" w="med" len="med"/>
                      <a:tailEnd type="none" w="med" len="med"/>
                    </a:lnT>
                    <a:lnB>
                      <a:noFill/>
                    </a:lnB>
                    <a:solidFill>
                      <a:srgbClr val="FFFFFF"/>
                    </a:solidFill>
                  </a:tcPr>
                </a:tc>
                <a:tc>
                  <a:txBody>
                    <a:bodyPr/>
                    <a:lstStyle/>
                    <a:p>
                      <a:pPr algn="r">
                        <a:spcAft>
                          <a:spcPts val="200"/>
                        </a:spcAft>
                      </a:pPr>
                      <a:r>
                        <a:rPr lang="da-DK" sz="1100" spc="1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50</a:t>
                      </a:r>
                    </a:p>
                  </a:txBody>
                  <a:tcPr marL="53816" marR="53816" marT="53816" marB="27146" anchor="b">
                    <a:lnL>
                      <a:noFill/>
                    </a:lnL>
                    <a:lnR>
                      <a:noFill/>
                    </a:lnR>
                    <a:lnT w="38100" cap="flat" cmpd="sng" algn="ctr">
                      <a:solidFill>
                        <a:srgbClr val="FFFFF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25126522"/>
                  </a:ext>
                </a:extLst>
              </a:tr>
              <a:tr h="43942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Emergency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night</a:t>
                      </a: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shelter</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25</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63</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78</a:t>
                      </a:r>
                    </a:p>
                  </a:txBody>
                  <a:tcPr marL="27146" marR="27146" marT="53816" marB="27146" anchor="b">
                    <a:lnL>
                      <a:noFill/>
                    </a:lnL>
                    <a:lnR>
                      <a:noFill/>
                    </a:lnR>
                    <a:lnT>
                      <a:noFill/>
                    </a:lnT>
                    <a:lnB>
                      <a:noFill/>
                    </a:lnB>
                    <a:solidFill>
                      <a:srgbClr val="E3E4E5"/>
                    </a:solidFill>
                  </a:tcPr>
                </a:tc>
                <a:tc>
                  <a:txBody>
                    <a:bodyPr/>
                    <a:lstStyle/>
                    <a:p>
                      <a:pPr algn="r">
                        <a:spcAft>
                          <a:spcPts val="200"/>
                        </a:spcAft>
                      </a:pPr>
                      <a:r>
                        <a:rPr lang="da-DK" sz="1100" spc="1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49</a:t>
                      </a:r>
                    </a:p>
                  </a:txBody>
                  <a:tcPr marL="53816" marR="53816" marT="53816" marB="27146" anchor="b">
                    <a:lnL>
                      <a:noFill/>
                    </a:lnL>
                    <a:lnR>
                      <a:noFill/>
                    </a:lnR>
                    <a:lnT>
                      <a:noFill/>
                    </a:lnT>
                    <a:lnB>
                      <a:noFill/>
                    </a:lnB>
                    <a:solidFill>
                      <a:srgbClr val="E3E4E5"/>
                    </a:solidFill>
                  </a:tcPr>
                </a:tc>
                <a:extLst>
                  <a:ext uri="{0D108BD9-81ED-4DB2-BD59-A6C34878D82A}">
                    <a16:rowId xmlns:a16="http://schemas.microsoft.com/office/drawing/2014/main" val="4120767981"/>
                  </a:ext>
                </a:extLst>
              </a:tr>
              <a:tr h="256544">
                <a:tc>
                  <a:txBody>
                    <a:bodyPr/>
                    <a:lstStyle/>
                    <a:p>
                      <a:pPr>
                        <a:spcAft>
                          <a:spcPts val="200"/>
                        </a:spcAft>
                      </a:pP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Homeless</a:t>
                      </a: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shelter</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FFFFFF"/>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32</a:t>
                      </a:r>
                    </a:p>
                  </a:txBody>
                  <a:tcPr marL="53816" marR="53816" marT="53816" marB="27146" anchor="b">
                    <a:lnL>
                      <a:noFill/>
                    </a:lnL>
                    <a:lnR>
                      <a:noFill/>
                    </a:lnR>
                    <a:lnT>
                      <a:noFill/>
                    </a:lnT>
                    <a:lnB>
                      <a:noFill/>
                    </a:lnB>
                    <a:solidFill>
                      <a:srgbClr val="FFFFFF"/>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61</a:t>
                      </a:r>
                    </a:p>
                  </a:txBody>
                  <a:tcPr marL="53816" marR="53816" marT="53816" marB="27146" anchor="b">
                    <a:lnL>
                      <a:noFill/>
                    </a:lnL>
                    <a:lnR>
                      <a:noFill/>
                    </a:lnR>
                    <a:lnT>
                      <a:noFill/>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64</a:t>
                      </a:r>
                    </a:p>
                  </a:txBody>
                  <a:tcPr marL="27146" marR="27146" marT="53816" marB="27146" anchor="b">
                    <a:lnL>
                      <a:noFill/>
                    </a:lnL>
                    <a:lnR>
                      <a:noFill/>
                    </a:lnR>
                    <a:lnT>
                      <a:noFill/>
                    </a:lnT>
                    <a:lnB>
                      <a:noFill/>
                    </a:lnB>
                    <a:solidFill>
                      <a:srgbClr val="FFFFFF"/>
                    </a:solidFill>
                  </a:tcPr>
                </a:tc>
                <a:tc>
                  <a:txBody>
                    <a:bodyPr/>
                    <a:lstStyle/>
                    <a:p>
                      <a:pPr algn="r">
                        <a:spcAft>
                          <a:spcPts val="200"/>
                        </a:spcAft>
                      </a:pPr>
                      <a:r>
                        <a:rPr lang="da-DK" sz="1100" spc="1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41</a:t>
                      </a:r>
                    </a:p>
                  </a:txBody>
                  <a:tcPr marL="53816" marR="53816" marT="53816" marB="27146" anchor="b">
                    <a:lnL>
                      <a:noFill/>
                    </a:lnL>
                    <a:lnR>
                      <a:noFill/>
                    </a:lnR>
                    <a:lnT>
                      <a:noFill/>
                    </a:lnT>
                    <a:lnB>
                      <a:noFill/>
                    </a:lnB>
                    <a:solidFill>
                      <a:srgbClr val="FFFFFF"/>
                    </a:solidFill>
                  </a:tcPr>
                </a:tc>
                <a:extLst>
                  <a:ext uri="{0D108BD9-81ED-4DB2-BD59-A6C34878D82A}">
                    <a16:rowId xmlns:a16="http://schemas.microsoft.com/office/drawing/2014/main" val="2851793818"/>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Hotels</a:t>
                      </a: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29</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59</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59</a:t>
                      </a:r>
                    </a:p>
                  </a:txBody>
                  <a:tcPr marL="27146" marR="27146" marT="53816" marB="27146" anchor="b">
                    <a:lnL>
                      <a:noFill/>
                    </a:lnL>
                    <a:lnR>
                      <a:noFill/>
                    </a:lnR>
                    <a:lnT>
                      <a:noFill/>
                    </a:lnT>
                    <a:lnB>
                      <a:noFill/>
                    </a:lnB>
                    <a:solidFill>
                      <a:srgbClr val="E3E4E5"/>
                    </a:solidFill>
                  </a:tcPr>
                </a:tc>
                <a:tc>
                  <a:txBody>
                    <a:bodyPr/>
                    <a:lstStyle/>
                    <a:p>
                      <a:pPr algn="r">
                        <a:spcAft>
                          <a:spcPts val="200"/>
                        </a:spcAft>
                      </a:pPr>
                      <a:r>
                        <a:rPr lang="da-DK" sz="1100" spc="1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45</a:t>
                      </a:r>
                    </a:p>
                  </a:txBody>
                  <a:tcPr marL="53816" marR="53816" marT="53816" marB="27146" anchor="b">
                    <a:lnL>
                      <a:noFill/>
                    </a:lnL>
                    <a:lnR>
                      <a:noFill/>
                    </a:lnR>
                    <a:lnT>
                      <a:noFill/>
                    </a:lnT>
                    <a:lnB>
                      <a:noFill/>
                    </a:lnB>
                    <a:solidFill>
                      <a:srgbClr val="E3E4E5"/>
                    </a:solidFill>
                  </a:tcPr>
                </a:tc>
                <a:extLst>
                  <a:ext uri="{0D108BD9-81ED-4DB2-BD59-A6C34878D82A}">
                    <a16:rowId xmlns:a16="http://schemas.microsoft.com/office/drawing/2014/main" val="4029673741"/>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Family/</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friends</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27</a:t>
                      </a:r>
                    </a:p>
                  </a:txBody>
                  <a:tcPr marL="53816" marR="53816" marT="53816" marB="27146" anchor="b">
                    <a:lnL>
                      <a:noFill/>
                    </a:lnL>
                    <a:lnR>
                      <a:noFill/>
                    </a:lnR>
                    <a:lnT>
                      <a:noFill/>
                    </a:lnT>
                    <a:lnB>
                      <a:noFill/>
                    </a:lnB>
                    <a:solidFill>
                      <a:srgbClr val="FFFFFF"/>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68</a:t>
                      </a:r>
                    </a:p>
                  </a:txBody>
                  <a:tcPr marL="53816" marR="53816" marT="53816" marB="27146" anchor="b">
                    <a:lnL>
                      <a:noFill/>
                    </a:lnL>
                    <a:lnR>
                      <a:noFill/>
                    </a:lnR>
                    <a:lnT>
                      <a:noFill/>
                    </a:lnT>
                    <a:lnB>
                      <a:noFill/>
                    </a:lnB>
                    <a:solidFill>
                      <a:srgbClr val="FFFFFF"/>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60</a:t>
                      </a:r>
                    </a:p>
                  </a:txBody>
                  <a:tcPr marL="27146" marR="27146" marT="53816" marB="27146" anchor="b">
                    <a:lnL>
                      <a:noFill/>
                    </a:lnL>
                    <a:lnR>
                      <a:noFill/>
                    </a:lnR>
                    <a:lnT>
                      <a:noFill/>
                    </a:lnT>
                    <a:lnB>
                      <a:noFill/>
                    </a:lnB>
                    <a:solidFill>
                      <a:srgbClr val="FFFFFF"/>
                    </a:solidFill>
                  </a:tcPr>
                </a:tc>
                <a:tc>
                  <a:txBody>
                    <a:bodyPr/>
                    <a:lstStyle/>
                    <a:p>
                      <a:pPr algn="r">
                        <a:spcAft>
                          <a:spcPts val="200"/>
                        </a:spcAft>
                      </a:pPr>
                      <a:r>
                        <a:rPr lang="da-DK" sz="1100" spc="1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41</a:t>
                      </a:r>
                    </a:p>
                  </a:txBody>
                  <a:tcPr marL="53816" marR="53816" marT="53816" marB="27146" anchor="b">
                    <a:lnL>
                      <a:noFill/>
                    </a:lnL>
                    <a:lnR>
                      <a:noFill/>
                    </a:lnR>
                    <a:lnT>
                      <a:noFill/>
                    </a:lnT>
                    <a:lnB>
                      <a:noFill/>
                    </a:lnB>
                    <a:solidFill>
                      <a:srgbClr val="FFFFFF"/>
                    </a:solidFill>
                  </a:tcPr>
                </a:tc>
                <a:extLst>
                  <a:ext uri="{0D108BD9-81ED-4DB2-BD59-A6C34878D82A}">
                    <a16:rowId xmlns:a16="http://schemas.microsoft.com/office/drawing/2014/main" val="2672217307"/>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Short term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transitional</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24</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59</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63</a:t>
                      </a:r>
                    </a:p>
                  </a:txBody>
                  <a:tcPr marL="27146" marR="27146" marT="53816" marB="27146" anchor="b">
                    <a:lnL>
                      <a:noFill/>
                    </a:lnL>
                    <a:lnR>
                      <a:noFill/>
                    </a:lnR>
                    <a:lnT>
                      <a:noFill/>
                    </a:lnT>
                    <a:lnB>
                      <a:noFill/>
                    </a:lnB>
                    <a:solidFill>
                      <a:srgbClr val="E3E4E5"/>
                    </a:solidFill>
                  </a:tcPr>
                </a:tc>
                <a:tc>
                  <a:txBody>
                    <a:bodyPr/>
                    <a:lstStyle/>
                    <a:p>
                      <a:pPr algn="r">
                        <a:spcAft>
                          <a:spcPts val="200"/>
                        </a:spcAft>
                      </a:pPr>
                      <a:r>
                        <a:rPr lang="da-DK" sz="1100" spc="1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38</a:t>
                      </a:r>
                    </a:p>
                  </a:txBody>
                  <a:tcPr marL="53816" marR="53816" marT="53816" marB="27146" anchor="b">
                    <a:lnL>
                      <a:noFill/>
                    </a:lnL>
                    <a:lnR>
                      <a:noFill/>
                    </a:lnR>
                    <a:lnT>
                      <a:noFill/>
                    </a:lnT>
                    <a:lnB>
                      <a:noFill/>
                    </a:lnB>
                    <a:solidFill>
                      <a:srgbClr val="E3E4E5"/>
                    </a:solidFill>
                  </a:tcPr>
                </a:tc>
                <a:extLst>
                  <a:ext uri="{0D108BD9-81ED-4DB2-BD59-A6C34878D82A}">
                    <a16:rowId xmlns:a16="http://schemas.microsoft.com/office/drawing/2014/main" val="3231381387"/>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Release from </a:t>
                      </a: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prisons</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26</a:t>
                      </a:r>
                    </a:p>
                  </a:txBody>
                  <a:tcPr marL="53816" marR="53816" marT="53816" marB="27146" anchor="b">
                    <a:lnL>
                      <a:noFill/>
                    </a:lnL>
                    <a:lnR>
                      <a:noFill/>
                    </a:lnR>
                    <a:lnT>
                      <a:noFill/>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63</a:t>
                      </a:r>
                    </a:p>
                  </a:txBody>
                  <a:tcPr marL="53816" marR="53816" marT="53816" marB="27146" anchor="b">
                    <a:lnL>
                      <a:noFill/>
                    </a:lnL>
                    <a:lnR>
                      <a:noFill/>
                    </a:lnR>
                    <a:lnT>
                      <a:noFill/>
                    </a:lnT>
                    <a:lnB>
                      <a:noFill/>
                    </a:lnB>
                    <a:solidFill>
                      <a:srgbClr val="FFFFFF"/>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78</a:t>
                      </a:r>
                    </a:p>
                  </a:txBody>
                  <a:tcPr marL="27146" marR="27146" marT="53816" marB="27146" anchor="b">
                    <a:lnL>
                      <a:noFill/>
                    </a:lnL>
                    <a:lnR>
                      <a:noFill/>
                    </a:lnR>
                    <a:lnT>
                      <a:noFill/>
                    </a:lnT>
                    <a:lnB>
                      <a:noFill/>
                    </a:lnB>
                    <a:solidFill>
                      <a:srgbClr val="FFFFFF"/>
                    </a:solidFill>
                  </a:tcPr>
                </a:tc>
                <a:tc>
                  <a:txBody>
                    <a:bodyPr/>
                    <a:lstStyle/>
                    <a:p>
                      <a:pPr algn="r">
                        <a:spcAft>
                          <a:spcPts val="200"/>
                        </a:spcAft>
                      </a:pPr>
                      <a:r>
                        <a:rPr lang="da-DK" sz="1100" spc="1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39</a:t>
                      </a:r>
                    </a:p>
                  </a:txBody>
                  <a:tcPr marL="53816" marR="53816" marT="53816" marB="27146" anchor="b">
                    <a:lnL>
                      <a:noFill/>
                    </a:lnL>
                    <a:lnR>
                      <a:noFill/>
                    </a:lnR>
                    <a:lnT>
                      <a:noFill/>
                    </a:lnT>
                    <a:lnB>
                      <a:noFill/>
                    </a:lnB>
                    <a:solidFill>
                      <a:srgbClr val="FFFFFF"/>
                    </a:solidFill>
                  </a:tcPr>
                </a:tc>
                <a:extLst>
                  <a:ext uri="{0D108BD9-81ED-4DB2-BD59-A6C34878D82A}">
                    <a16:rowId xmlns:a16="http://schemas.microsoft.com/office/drawing/2014/main" val="3166430992"/>
                  </a:ext>
                </a:extLst>
              </a:tr>
              <a:tr h="43942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Discharge from hospitals</a:t>
                      </a: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25</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95</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dirty="0">
                          <a:effectLst/>
                          <a:latin typeface="Segoe UI" panose="020B0502040204020203" pitchFamily="34" charset="0"/>
                          <a:ea typeface="Segoe UI" panose="020B0502040204020203" pitchFamily="34" charset="0"/>
                          <a:cs typeface="Times New Roman" panose="02020603050405020304" pitchFamily="18" charset="0"/>
                        </a:rPr>
                        <a:t>59</a:t>
                      </a:r>
                    </a:p>
                  </a:txBody>
                  <a:tcPr marL="27146" marR="27146" marT="53816" marB="27146" anchor="b">
                    <a:lnL>
                      <a:noFill/>
                    </a:lnL>
                    <a:lnR>
                      <a:noFill/>
                    </a:lnR>
                    <a:lnT>
                      <a:noFill/>
                    </a:lnT>
                    <a:lnB>
                      <a:noFill/>
                    </a:lnB>
                    <a:solidFill>
                      <a:srgbClr val="E3E4E5"/>
                    </a:solidFill>
                  </a:tcPr>
                </a:tc>
                <a:tc>
                  <a:txBody>
                    <a:bodyPr/>
                    <a:lstStyle/>
                    <a:p>
                      <a:pPr algn="r">
                        <a:spcAft>
                          <a:spcPts val="200"/>
                        </a:spcAft>
                      </a:pPr>
                      <a:r>
                        <a:rPr lang="da-DK" sz="1100" spc="10" dirty="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55</a:t>
                      </a:r>
                    </a:p>
                  </a:txBody>
                  <a:tcPr marL="53816" marR="53816" marT="53816" marB="27146" anchor="b">
                    <a:lnL>
                      <a:noFill/>
                    </a:lnL>
                    <a:lnR>
                      <a:noFill/>
                    </a:lnR>
                    <a:lnT>
                      <a:noFill/>
                    </a:lnT>
                    <a:lnB>
                      <a:noFill/>
                    </a:lnB>
                    <a:solidFill>
                      <a:srgbClr val="E3E4E5"/>
                    </a:solidFill>
                  </a:tcPr>
                </a:tc>
                <a:extLst>
                  <a:ext uri="{0D108BD9-81ED-4DB2-BD59-A6C34878D82A}">
                    <a16:rowId xmlns:a16="http://schemas.microsoft.com/office/drawing/2014/main" val="2077236204"/>
                  </a:ext>
                </a:extLst>
              </a:tr>
              <a:tr h="256544">
                <a:tc>
                  <a:txBody>
                    <a:bodyPr/>
                    <a:lstStyle/>
                    <a:p>
                      <a:pPr>
                        <a:spcAft>
                          <a:spcPts val="200"/>
                        </a:spcAft>
                      </a:pP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Other</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33</a:t>
                      </a:r>
                    </a:p>
                  </a:txBody>
                  <a:tcPr marL="53816" marR="53816" marT="53816" marB="27146" anchor="b">
                    <a:lnL>
                      <a:noFill/>
                    </a:lnL>
                    <a:lnR>
                      <a:noFill/>
                    </a:lnR>
                    <a:lnT>
                      <a:noFill/>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69</a:t>
                      </a:r>
                    </a:p>
                  </a:txBody>
                  <a:tcPr marL="53816" marR="53816" marT="53816" marB="27146" anchor="b">
                    <a:lnL>
                      <a:noFill/>
                    </a:lnL>
                    <a:lnR>
                      <a:noFill/>
                    </a:lnR>
                    <a:lnT>
                      <a:noFill/>
                    </a:lnT>
                    <a:lnB>
                      <a:noFill/>
                    </a:lnB>
                    <a:solidFill>
                      <a:srgbClr val="FFFFFF"/>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56</a:t>
                      </a:r>
                    </a:p>
                  </a:txBody>
                  <a:tcPr marL="27146" marR="27146" marT="53816" marB="27146" anchor="b">
                    <a:lnL>
                      <a:noFill/>
                    </a:lnL>
                    <a:lnR>
                      <a:noFill/>
                    </a:lnR>
                    <a:lnT>
                      <a:noFill/>
                    </a:lnT>
                    <a:lnB>
                      <a:noFill/>
                    </a:lnB>
                    <a:solidFill>
                      <a:srgbClr val="FFFFFF"/>
                    </a:solidFill>
                  </a:tcPr>
                </a:tc>
                <a:tc>
                  <a:txBody>
                    <a:bodyPr/>
                    <a:lstStyle/>
                    <a:p>
                      <a:pPr algn="r">
                        <a:spcAft>
                          <a:spcPts val="200"/>
                        </a:spcAft>
                      </a:pPr>
                      <a:r>
                        <a:rPr lang="da-DK" sz="1100" spc="10" dirty="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39</a:t>
                      </a:r>
                    </a:p>
                  </a:txBody>
                  <a:tcPr marL="53816" marR="53816" marT="53816" marB="27146" anchor="b">
                    <a:lnL>
                      <a:noFill/>
                    </a:lnL>
                    <a:lnR>
                      <a:noFill/>
                    </a:lnR>
                    <a:lnT>
                      <a:noFill/>
                    </a:lnT>
                    <a:lnB>
                      <a:noFill/>
                    </a:lnB>
                    <a:solidFill>
                      <a:srgbClr val="FFFFFF"/>
                    </a:solidFill>
                  </a:tcPr>
                </a:tc>
                <a:extLst>
                  <a:ext uri="{0D108BD9-81ED-4DB2-BD59-A6C34878D82A}">
                    <a16:rowId xmlns:a16="http://schemas.microsoft.com/office/drawing/2014/main" val="3443035008"/>
                  </a:ext>
                </a:extLst>
              </a:tr>
              <a:tr h="274709">
                <a:tc>
                  <a:txBody>
                    <a:bodyPr/>
                    <a:lstStyle/>
                    <a:p>
                      <a:pPr>
                        <a:spcAft>
                          <a:spcPts val="200"/>
                        </a:spcAft>
                      </a:pPr>
                      <a:r>
                        <a:rPr lang="da-DK" sz="1200" spc="10" dirty="0" err="1">
                          <a:effectLst/>
                          <a:latin typeface="Segoe UI" panose="020B0502040204020203" pitchFamily="34" charset="0"/>
                          <a:ea typeface="Segoe UI" panose="020B0502040204020203" pitchFamily="34" charset="0"/>
                          <a:cs typeface="Times New Roman" panose="02020603050405020304" pitchFamily="18" charset="0"/>
                        </a:rPr>
                        <a:t>Unknown</a:t>
                      </a:r>
                      <a:endParaRPr lang="da-DK" sz="12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48965" marR="48965" marT="48965" marB="24699">
                    <a:lnL>
                      <a:noFill/>
                    </a:lnL>
                    <a:lnR>
                      <a:noFill/>
                    </a:lnR>
                    <a:lnT>
                      <a:noFill/>
                    </a:lnT>
                    <a:lnB>
                      <a:noFill/>
                    </a:lnB>
                    <a:solidFill>
                      <a:srgbClr val="E3E4E5"/>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32</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63</a:t>
                      </a:r>
                    </a:p>
                  </a:txBody>
                  <a:tcPr marL="53816" marR="53816" marT="53816" marB="27146" anchor="b">
                    <a:lnL>
                      <a:noFill/>
                    </a:lnL>
                    <a:lnR>
                      <a:noFill/>
                    </a:lnR>
                    <a:lnT>
                      <a:noFill/>
                    </a:lnT>
                    <a:lnB>
                      <a:noFill/>
                    </a:lnB>
                    <a:solidFill>
                      <a:srgbClr val="E3E4E5"/>
                    </a:solidFill>
                  </a:tcPr>
                </a:tc>
                <a:tc>
                  <a:txBody>
                    <a:bodyPr/>
                    <a:lstStyle/>
                    <a:p>
                      <a:pPr algn="r">
                        <a:spcAft>
                          <a:spcPts val="200"/>
                        </a:spcAft>
                      </a:pPr>
                      <a:r>
                        <a:rPr lang="da-DK" sz="1100" spc="10">
                          <a:effectLst/>
                          <a:latin typeface="Segoe UI" panose="020B0502040204020203" pitchFamily="34" charset="0"/>
                          <a:ea typeface="Segoe UI" panose="020B0502040204020203" pitchFamily="34" charset="0"/>
                          <a:cs typeface="Times New Roman" panose="02020603050405020304" pitchFamily="18" charset="0"/>
                        </a:rPr>
                        <a:t>65</a:t>
                      </a:r>
                    </a:p>
                  </a:txBody>
                  <a:tcPr marL="27146" marR="27146" marT="53816" marB="27146" anchor="b">
                    <a:lnL>
                      <a:noFill/>
                    </a:lnL>
                    <a:lnR>
                      <a:noFill/>
                    </a:lnR>
                    <a:lnT>
                      <a:noFill/>
                    </a:lnT>
                    <a:lnB>
                      <a:noFill/>
                    </a:lnB>
                    <a:solidFill>
                      <a:srgbClr val="E3E4E5"/>
                    </a:solidFill>
                  </a:tcPr>
                </a:tc>
                <a:tc>
                  <a:txBody>
                    <a:bodyPr/>
                    <a:lstStyle/>
                    <a:p>
                      <a:pPr algn="r">
                        <a:spcAft>
                          <a:spcPts val="200"/>
                        </a:spcAft>
                      </a:pPr>
                      <a:r>
                        <a:rPr lang="da-DK" sz="1100" spc="10" dirty="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51</a:t>
                      </a:r>
                    </a:p>
                  </a:txBody>
                  <a:tcPr marL="53816" marR="53816" marT="53816" marB="27146" anchor="b">
                    <a:lnL>
                      <a:noFill/>
                    </a:lnL>
                    <a:lnR>
                      <a:noFill/>
                    </a:lnR>
                    <a:lnT>
                      <a:noFill/>
                    </a:lnT>
                    <a:lnB>
                      <a:noFill/>
                    </a:lnB>
                    <a:solidFill>
                      <a:srgbClr val="E3E4E5"/>
                    </a:solidFill>
                  </a:tcPr>
                </a:tc>
                <a:extLst>
                  <a:ext uri="{0D108BD9-81ED-4DB2-BD59-A6C34878D82A}">
                    <a16:rowId xmlns:a16="http://schemas.microsoft.com/office/drawing/2014/main" val="3681658174"/>
                  </a:ext>
                </a:extLst>
              </a:tr>
              <a:tr h="256544">
                <a:tc>
                  <a:txBody>
                    <a:bodyPr/>
                    <a:lstStyle/>
                    <a:p>
                      <a:pPr>
                        <a:spcAft>
                          <a:spcPts val="200"/>
                        </a:spcAft>
                      </a:pPr>
                      <a:r>
                        <a:rPr lang="da-DK" sz="1200" spc="10" dirty="0">
                          <a:effectLst/>
                          <a:latin typeface="Segoe UI" panose="020B0502040204020203" pitchFamily="34" charset="0"/>
                          <a:ea typeface="Segoe UI" panose="020B0502040204020203" pitchFamily="34" charset="0"/>
                          <a:cs typeface="Times New Roman" panose="02020603050405020304" pitchFamily="18" charset="0"/>
                        </a:rPr>
                        <a:t>Total</a:t>
                      </a:r>
                    </a:p>
                  </a:txBody>
                  <a:tcPr marL="48965" marR="48965" marT="48965" marB="24699">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100" b="1" spc="10">
                          <a:effectLst/>
                          <a:latin typeface="Segoe UI" panose="020B0502040204020203" pitchFamily="34" charset="0"/>
                          <a:ea typeface="Segoe UI" panose="020B0502040204020203" pitchFamily="34" charset="0"/>
                          <a:cs typeface="Times New Roman" panose="02020603050405020304" pitchFamily="18" charset="0"/>
                        </a:rPr>
                        <a:t>30</a:t>
                      </a:r>
                      <a:endParaRPr lang="da-DK" sz="1100" spc="10">
                        <a:effectLst/>
                        <a:latin typeface="Segoe UI" panose="020B0502040204020203" pitchFamily="34" charset="0"/>
                        <a:ea typeface="Segoe UI" panose="020B0502040204020203" pitchFamily="34" charset="0"/>
                        <a:cs typeface="Times New Roman" panose="02020603050405020304" pitchFamily="18" charset="0"/>
                      </a:endParaRPr>
                    </a:p>
                  </a:txBody>
                  <a:tcPr marL="53816" marR="53816" marT="53816" marB="27146"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100" b="1" spc="10" dirty="0">
                          <a:effectLst/>
                          <a:latin typeface="Segoe UI" panose="020B0502040204020203" pitchFamily="34" charset="0"/>
                          <a:ea typeface="Segoe UI" panose="020B0502040204020203" pitchFamily="34" charset="0"/>
                          <a:cs typeface="Times New Roman" panose="02020603050405020304" pitchFamily="18" charset="0"/>
                        </a:rPr>
                        <a:t>65</a:t>
                      </a:r>
                      <a:endParaRPr lang="da-DK" sz="11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53816" marR="53816" marT="53816" marB="27146"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100" b="1" spc="10" dirty="0">
                          <a:effectLst/>
                          <a:latin typeface="Segoe UI" panose="020B0502040204020203" pitchFamily="34" charset="0"/>
                          <a:ea typeface="Segoe UI" panose="020B0502040204020203" pitchFamily="34" charset="0"/>
                          <a:cs typeface="Times New Roman" panose="02020603050405020304" pitchFamily="18" charset="0"/>
                        </a:rPr>
                        <a:t>64</a:t>
                      </a:r>
                      <a:endParaRPr lang="da-DK" sz="1100" spc="10" dirty="0">
                        <a:effectLst/>
                        <a:latin typeface="Segoe UI" panose="020B0502040204020203" pitchFamily="34" charset="0"/>
                        <a:ea typeface="Segoe UI" panose="020B0502040204020203" pitchFamily="34" charset="0"/>
                        <a:cs typeface="Times New Roman" panose="02020603050405020304" pitchFamily="18" charset="0"/>
                      </a:endParaRPr>
                    </a:p>
                  </a:txBody>
                  <a:tcPr marL="27146" marR="27146" marT="53816" marB="27146"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tc>
                  <a:txBody>
                    <a:bodyPr/>
                    <a:lstStyle/>
                    <a:p>
                      <a:pPr algn="r">
                        <a:spcAft>
                          <a:spcPts val="200"/>
                        </a:spcAft>
                      </a:pPr>
                      <a:r>
                        <a:rPr lang="da-DK" sz="1100" b="1" spc="10" dirty="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43</a:t>
                      </a:r>
                    </a:p>
                  </a:txBody>
                  <a:tcPr marL="53816" marR="53816" marT="53816" marB="27146" anchor="b">
                    <a:lnL>
                      <a:noFill/>
                    </a:lnL>
                    <a:lnR>
                      <a:noFill/>
                    </a:lnR>
                    <a:lnT>
                      <a:noFill/>
                    </a:lnT>
                    <a:lnB w="12700" cap="flat" cmpd="sng" algn="ctr">
                      <a:solidFill>
                        <a:srgbClr val="6E6E6E"/>
                      </a:solidFill>
                      <a:prstDash val="solid"/>
                      <a:round/>
                      <a:headEnd type="none" w="med" len="med"/>
                      <a:tailEnd type="none" w="med" len="med"/>
                    </a:lnB>
                    <a:solidFill>
                      <a:srgbClr val="FFFFFF"/>
                    </a:solidFill>
                  </a:tcPr>
                </a:tc>
                <a:extLst>
                  <a:ext uri="{0D108BD9-81ED-4DB2-BD59-A6C34878D82A}">
                    <a16:rowId xmlns:a16="http://schemas.microsoft.com/office/drawing/2014/main" val="2987400135"/>
                  </a:ext>
                </a:extLst>
              </a:tr>
            </a:tbl>
          </a:graphicData>
        </a:graphic>
      </p:graphicFrame>
      <p:sp>
        <p:nvSpPr>
          <p:cNvPr id="6" name="Pladsholder til tekst 8">
            <a:extLst>
              <a:ext uri="{FF2B5EF4-FFF2-40B4-BE49-F238E27FC236}">
                <a16:creationId xmlns:a16="http://schemas.microsoft.com/office/drawing/2014/main" id="{A7D1C6F3-5083-42E5-8935-964BCE014E4D}"/>
              </a:ext>
            </a:extLst>
          </p:cNvPr>
          <p:cNvSpPr txBox="1">
            <a:spLocks/>
          </p:cNvSpPr>
          <p:nvPr/>
        </p:nvSpPr>
        <p:spPr>
          <a:xfrm>
            <a:off x="4085947" y="4277389"/>
            <a:ext cx="3968891" cy="129403"/>
          </a:xfrm>
          <a:prstGeom prst="rect">
            <a:avLst/>
          </a:prstGeom>
        </p:spPr>
        <p:txBody>
          <a:bodyPr/>
          <a:lstStyle>
            <a:lvl1pPr marL="179996" indent="-179996" algn="l" defTabSz="685783" rtl="0" eaLnBrk="1" latinLnBrk="0" hangingPunct="1">
              <a:lnSpc>
                <a:spcPct val="100000"/>
              </a:lnSpc>
              <a:spcBef>
                <a:spcPts val="751"/>
              </a:spcBef>
              <a:buFont typeface="Arial" panose="020B0604020202020204" pitchFamily="34" charset="0"/>
              <a:buChar char="•"/>
              <a:defRPr lang="da-DK" sz="1800" kern="1200" dirty="0">
                <a:solidFill>
                  <a:schemeClr val="tx1"/>
                </a:solidFill>
                <a:latin typeface="+mn-lt"/>
                <a:ea typeface="+mn-ea"/>
                <a:cs typeface="+mn-cs"/>
              </a:defRPr>
            </a:lvl1pPr>
            <a:lvl2pPr marL="359991"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2pPr>
            <a:lvl3pPr marL="539987"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3pPr>
            <a:lvl4pPr marL="719982"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4pPr>
            <a:lvl5pPr marL="899978" indent="-179996" algn="l" defTabSz="685783" rtl="0" eaLnBrk="1" latinLnBrk="0" hangingPunct="1">
              <a:lnSpc>
                <a:spcPct val="100000"/>
              </a:lnSpc>
              <a:spcBef>
                <a:spcPts val="375"/>
              </a:spcBef>
              <a:buFont typeface="Arial" panose="020B0604020202020204" pitchFamily="34" charset="0"/>
              <a:buChar char="-"/>
              <a:defRPr lang="en-GB" sz="1800" i="1" kern="1200" dirty="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134997" indent="-134997" defTabSz="514337" fontAlgn="auto">
              <a:spcBef>
                <a:spcPts val="563"/>
              </a:spcBef>
              <a:spcAft>
                <a:spcPts val="0"/>
              </a:spcAft>
              <a:defRPr/>
            </a:pPr>
            <a:r>
              <a:rPr lang="en-US" sz="1200" dirty="0">
                <a:solidFill>
                  <a:prstClr val="black"/>
                </a:solidFill>
                <a:latin typeface="Arial" panose="020B0604020202020204"/>
              </a:rPr>
              <a:t>Source: VIVE, Mappings of homelessness 2009-2024</a:t>
            </a:r>
          </a:p>
        </p:txBody>
      </p:sp>
      <p:sp>
        <p:nvSpPr>
          <p:cNvPr id="7" name="Ellipse 6"/>
          <p:cNvSpPr/>
          <p:nvPr/>
        </p:nvSpPr>
        <p:spPr>
          <a:xfrm>
            <a:off x="3329862" y="3954515"/>
            <a:ext cx="486054" cy="3228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a-DK" sz="1350">
              <a:solidFill>
                <a:prstClr val="white"/>
              </a:solidFill>
              <a:latin typeface="Arial" panose="020B0604020202020204"/>
            </a:endParaRPr>
          </a:p>
        </p:txBody>
      </p:sp>
      <p:sp>
        <p:nvSpPr>
          <p:cNvPr id="8" name="Ellipse 7"/>
          <p:cNvSpPr/>
          <p:nvPr/>
        </p:nvSpPr>
        <p:spPr>
          <a:xfrm>
            <a:off x="7630547" y="3970962"/>
            <a:ext cx="486054" cy="3228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a-DK" sz="1350">
              <a:solidFill>
                <a:prstClr val="white"/>
              </a:solidFill>
              <a:latin typeface="Arial" panose="020B0604020202020204"/>
            </a:endParaRPr>
          </a:p>
        </p:txBody>
      </p:sp>
      <p:sp>
        <p:nvSpPr>
          <p:cNvPr id="9" name="Ellipse 8"/>
          <p:cNvSpPr/>
          <p:nvPr/>
        </p:nvSpPr>
        <p:spPr>
          <a:xfrm>
            <a:off x="6246186" y="3957708"/>
            <a:ext cx="486054" cy="3228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a-DK" sz="1350">
              <a:solidFill>
                <a:prstClr val="white"/>
              </a:solidFill>
              <a:latin typeface="Arial" panose="020B0604020202020204"/>
            </a:endParaRPr>
          </a:p>
        </p:txBody>
      </p:sp>
      <p:sp>
        <p:nvSpPr>
          <p:cNvPr id="10" name="Ellipse 9"/>
          <p:cNvSpPr/>
          <p:nvPr/>
        </p:nvSpPr>
        <p:spPr>
          <a:xfrm>
            <a:off x="4788024" y="3954515"/>
            <a:ext cx="486054" cy="3228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a-DK" sz="1350">
              <a:solidFill>
                <a:prstClr val="white"/>
              </a:solidFill>
              <a:latin typeface="Arial" panose="020B0604020202020204"/>
            </a:endParaRPr>
          </a:p>
        </p:txBody>
      </p:sp>
    </p:spTree>
    <p:extLst>
      <p:ext uri="{BB962C8B-B14F-4D97-AF65-F5344CB8AC3E}">
        <p14:creationId xmlns:p14="http://schemas.microsoft.com/office/powerpoint/2010/main" val="2239624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16</a:t>
            </a:fld>
            <a:endParaRPr lang="da-DK" dirty="0">
              <a:solidFill>
                <a:srgbClr val="7C7679"/>
              </a:solidFill>
              <a:latin typeface="Arial" panose="020B0604020202020204"/>
              <a:ea typeface="+mn-ea"/>
            </a:endParaRPr>
          </a:p>
        </p:txBody>
      </p:sp>
      <p:sp>
        <p:nvSpPr>
          <p:cNvPr id="2" name="Titel 1"/>
          <p:cNvSpPr>
            <a:spLocks noGrp="1"/>
          </p:cNvSpPr>
          <p:nvPr>
            <p:ph type="title"/>
          </p:nvPr>
        </p:nvSpPr>
        <p:spPr>
          <a:xfrm>
            <a:off x="628654" y="681540"/>
            <a:ext cx="8263826" cy="459053"/>
          </a:xfrm>
        </p:spPr>
        <p:txBody>
          <a:bodyPr>
            <a:normAutofit fontScale="90000"/>
          </a:bodyPr>
          <a:lstStyle/>
          <a:p>
            <a:r>
              <a:rPr lang="da-DK" dirty="0" err="1"/>
              <a:t>Historical</a:t>
            </a:r>
            <a:r>
              <a:rPr lang="da-DK" dirty="0"/>
              <a:t> </a:t>
            </a:r>
            <a:r>
              <a:rPr lang="da-DK" dirty="0" err="1"/>
              <a:t>view</a:t>
            </a:r>
            <a:r>
              <a:rPr lang="da-DK" dirty="0"/>
              <a:t> on the transition to </a:t>
            </a:r>
            <a:r>
              <a:rPr lang="da-DK" dirty="0" err="1"/>
              <a:t>Housing</a:t>
            </a:r>
            <a:r>
              <a:rPr lang="da-DK" dirty="0"/>
              <a:t> First in Denmark</a:t>
            </a:r>
          </a:p>
        </p:txBody>
      </p:sp>
      <p:pic>
        <p:nvPicPr>
          <p:cNvPr id="11" name="Pladsholder til indhold 10"/>
          <p:cNvPicPr>
            <a:picLocks noGrp="1" noChangeAspect="1"/>
          </p:cNvPicPr>
          <p:nvPr>
            <p:ph idx="4294967295"/>
          </p:nvPr>
        </p:nvPicPr>
        <p:blipFill>
          <a:blip r:embed="rId3"/>
          <a:stretch>
            <a:fillRect/>
          </a:stretch>
        </p:blipFill>
        <p:spPr>
          <a:xfrm>
            <a:off x="555873" y="1258491"/>
            <a:ext cx="7904559" cy="1404938"/>
          </a:xfrm>
          <a:prstGeom prst="rect">
            <a:avLst/>
          </a:prstGeom>
        </p:spPr>
      </p:pic>
      <p:sp>
        <p:nvSpPr>
          <p:cNvPr id="12" name="Rektangel 11">
            <a:extLst>
              <a:ext uri="{FF2B5EF4-FFF2-40B4-BE49-F238E27FC236}">
                <a16:creationId xmlns:a16="http://schemas.microsoft.com/office/drawing/2014/main" id="{A7B4B911-8178-3802-2121-3F3BA1E7D220}"/>
              </a:ext>
            </a:extLst>
          </p:cNvPr>
          <p:cNvSpPr/>
          <p:nvPr/>
        </p:nvSpPr>
        <p:spPr>
          <a:xfrm>
            <a:off x="251538" y="2609099"/>
            <a:ext cx="1512000" cy="1131079"/>
          </a:xfrm>
          <a:prstGeom prst="rect">
            <a:avLst/>
          </a:prstGeom>
          <a:ln>
            <a:noFill/>
          </a:ln>
        </p:spPr>
        <p:txBody>
          <a:bodyPr wrap="square">
            <a:spAutoFit/>
          </a:bodyPr>
          <a:lstStyle/>
          <a:p>
            <a:pPr algn="ctr" defTabSz="685800" eaLnBrk="1" fontAlgn="auto" hangingPunct="1">
              <a:spcBef>
                <a:spcPts val="0"/>
              </a:spcBef>
              <a:spcAft>
                <a:spcPts val="0"/>
              </a:spcAft>
              <a:defRPr/>
            </a:pPr>
            <a:r>
              <a:rPr lang="da-DK" sz="1125" b="1" dirty="0">
                <a:solidFill>
                  <a:prstClr val="black"/>
                </a:solidFill>
                <a:ea typeface="+mn-ea"/>
                <a:cs typeface="Arial" panose="020B0604020202020204" pitchFamily="34" charset="0"/>
              </a:rPr>
              <a:t>2009-2013</a:t>
            </a: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algn="ctr" defTabSz="685800" eaLnBrk="1" fontAlgn="auto" hangingPunct="1">
              <a:spcBef>
                <a:spcPts val="0"/>
              </a:spcBef>
              <a:spcAft>
                <a:spcPts val="0"/>
              </a:spcAft>
              <a:buFontTx/>
              <a:buChar char="-"/>
              <a:defRPr/>
            </a:pPr>
            <a:r>
              <a:rPr lang="en-US" sz="1125" dirty="0">
                <a:solidFill>
                  <a:prstClr val="black"/>
                </a:solidFill>
                <a:ea typeface="+mn-ea"/>
                <a:cs typeface="Arial" panose="020B0604020202020204" pitchFamily="34" charset="0"/>
              </a:rPr>
              <a:t>17 municipalities </a:t>
            </a: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algn="ctr" defTabSz="685800" eaLnBrk="1" fontAlgn="auto" hangingPunct="1">
              <a:spcBef>
                <a:spcPts val="0"/>
              </a:spcBef>
              <a:spcAft>
                <a:spcPts val="0"/>
              </a:spcAft>
              <a:buFontTx/>
              <a:buChar char="-"/>
              <a:defRPr/>
            </a:pPr>
            <a:r>
              <a:rPr lang="en-US" sz="1125" dirty="0">
                <a:solidFill>
                  <a:prstClr val="black"/>
                </a:solidFill>
                <a:ea typeface="+mn-ea"/>
                <a:cs typeface="Arial" panose="020B0604020202020204" pitchFamily="34" charset="0"/>
              </a:rPr>
              <a:t>Method testing in a Danish context</a:t>
            </a:r>
          </a:p>
        </p:txBody>
      </p:sp>
      <p:sp>
        <p:nvSpPr>
          <p:cNvPr id="14" name="Rektangel 13">
            <a:extLst>
              <a:ext uri="{FF2B5EF4-FFF2-40B4-BE49-F238E27FC236}">
                <a16:creationId xmlns:a16="http://schemas.microsoft.com/office/drawing/2014/main" id="{EF970DA7-153A-DA27-3C74-E476BC5636D7}"/>
              </a:ext>
            </a:extLst>
          </p:cNvPr>
          <p:cNvSpPr/>
          <p:nvPr/>
        </p:nvSpPr>
        <p:spPr>
          <a:xfrm>
            <a:off x="1979730" y="2612479"/>
            <a:ext cx="1512000" cy="1477328"/>
          </a:xfrm>
          <a:prstGeom prst="rect">
            <a:avLst/>
          </a:prstGeom>
          <a:ln>
            <a:noFill/>
          </a:ln>
        </p:spPr>
        <p:txBody>
          <a:bodyPr wrap="square">
            <a:spAutoFit/>
          </a:bodyPr>
          <a:lstStyle/>
          <a:p>
            <a:pPr algn="ctr" defTabSz="685800" eaLnBrk="1" fontAlgn="auto" hangingPunct="1">
              <a:spcBef>
                <a:spcPts val="0"/>
              </a:spcBef>
              <a:spcAft>
                <a:spcPts val="0"/>
              </a:spcAft>
              <a:defRPr/>
            </a:pPr>
            <a:r>
              <a:rPr lang="da-DK" sz="1125" b="1" dirty="0">
                <a:solidFill>
                  <a:prstClr val="black"/>
                </a:solidFill>
                <a:ea typeface="+mn-ea"/>
                <a:cs typeface="Arial" panose="020B0604020202020204" pitchFamily="34" charset="0"/>
              </a:rPr>
              <a:t>2014-2016</a:t>
            </a: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algn="ctr" defTabSz="685800" eaLnBrk="1" fontAlgn="auto" hangingPunct="1">
              <a:spcBef>
                <a:spcPts val="0"/>
              </a:spcBef>
              <a:spcAft>
                <a:spcPts val="0"/>
              </a:spcAft>
              <a:buFontTx/>
              <a:buChar char="-"/>
              <a:defRPr/>
            </a:pPr>
            <a:r>
              <a:rPr lang="en-US" sz="1125" dirty="0">
                <a:solidFill>
                  <a:prstClr val="black"/>
                </a:solidFill>
                <a:ea typeface="+mn-ea"/>
                <a:cs typeface="Arial" panose="020B0604020202020204" pitchFamily="34" charset="0"/>
              </a:rPr>
              <a:t>25 municipalities </a:t>
            </a: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algn="ctr" defTabSz="685800" eaLnBrk="1" fontAlgn="auto" hangingPunct="1">
              <a:spcBef>
                <a:spcPts val="0"/>
              </a:spcBef>
              <a:spcAft>
                <a:spcPts val="0"/>
              </a:spcAft>
              <a:buFontTx/>
              <a:buChar char="-"/>
              <a:defRPr/>
            </a:pPr>
            <a:r>
              <a:rPr lang="en-US" sz="1125" dirty="0">
                <a:solidFill>
                  <a:prstClr val="black"/>
                </a:solidFill>
                <a:ea typeface="+mn-ea"/>
                <a:cs typeface="Arial" panose="020B0604020202020204" pitchFamily="34" charset="0"/>
              </a:rPr>
              <a:t>Implementation of</a:t>
            </a:r>
            <a:br>
              <a:rPr lang="en-US" sz="1125" dirty="0">
                <a:solidFill>
                  <a:prstClr val="black"/>
                </a:solidFill>
                <a:ea typeface="+mn-ea"/>
                <a:cs typeface="Arial" panose="020B0604020202020204" pitchFamily="34" charset="0"/>
              </a:rPr>
            </a:br>
            <a:r>
              <a:rPr lang="en-US" sz="1125" dirty="0">
                <a:solidFill>
                  <a:prstClr val="black"/>
                </a:solidFill>
                <a:ea typeface="+mn-ea"/>
                <a:cs typeface="Arial" panose="020B0604020202020204" pitchFamily="34" charset="0"/>
              </a:rPr>
              <a:t>Housing First</a:t>
            </a: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p:txBody>
      </p:sp>
      <p:sp>
        <p:nvSpPr>
          <p:cNvPr id="16" name="Rektangel 15">
            <a:extLst>
              <a:ext uri="{FF2B5EF4-FFF2-40B4-BE49-F238E27FC236}">
                <a16:creationId xmlns:a16="http://schemas.microsoft.com/office/drawing/2014/main" id="{EDE8930E-D7F6-20A6-BD65-D5A1A1724B14}"/>
              </a:ext>
            </a:extLst>
          </p:cNvPr>
          <p:cNvSpPr/>
          <p:nvPr/>
        </p:nvSpPr>
        <p:spPr>
          <a:xfrm>
            <a:off x="3761928" y="2609099"/>
            <a:ext cx="1512000" cy="1477328"/>
          </a:xfrm>
          <a:prstGeom prst="rect">
            <a:avLst/>
          </a:prstGeom>
          <a:ln>
            <a:noFill/>
          </a:ln>
        </p:spPr>
        <p:txBody>
          <a:bodyPr wrap="square">
            <a:spAutoFit/>
          </a:bodyPr>
          <a:lstStyle/>
          <a:p>
            <a:pPr algn="ctr" defTabSz="685800" eaLnBrk="1" fontAlgn="auto" hangingPunct="1">
              <a:spcBef>
                <a:spcPts val="0"/>
              </a:spcBef>
              <a:spcAft>
                <a:spcPts val="0"/>
              </a:spcAft>
              <a:defRPr/>
            </a:pPr>
            <a:r>
              <a:rPr lang="da-DK" sz="1125" b="1" dirty="0">
                <a:solidFill>
                  <a:prstClr val="black"/>
                </a:solidFill>
                <a:ea typeface="+mn-ea"/>
                <a:cs typeface="Arial" panose="020B0604020202020204" pitchFamily="34" charset="0"/>
              </a:rPr>
              <a:t>2016-2019</a:t>
            </a:r>
          </a:p>
          <a:p>
            <a:pPr algn="ctr" defTabSz="685800" eaLnBrk="1" fontAlgn="auto" hangingPunct="1">
              <a:spcBef>
                <a:spcPts val="0"/>
              </a:spcBef>
              <a:spcAft>
                <a:spcPts val="0"/>
              </a:spcAft>
              <a:defRPr/>
            </a:pPr>
            <a:endParaRPr lang="da-DK" sz="1125" b="1" dirty="0">
              <a:solidFill>
                <a:prstClr val="black"/>
              </a:solidFill>
              <a:ea typeface="+mn-ea"/>
              <a:cs typeface="Arial" panose="020B0604020202020204" pitchFamily="34" charset="0"/>
            </a:endParaRPr>
          </a:p>
          <a:p>
            <a:pPr marL="128588" indent="-128588" algn="ctr" defTabSz="685800" eaLnBrk="1" fontAlgn="auto" hangingPunct="1">
              <a:spcBef>
                <a:spcPts val="0"/>
              </a:spcBef>
              <a:spcAft>
                <a:spcPts val="0"/>
              </a:spcAft>
              <a:buFontTx/>
              <a:buChar char="-"/>
              <a:defRPr/>
            </a:pPr>
            <a:r>
              <a:rPr lang="en-US" sz="1125" dirty="0">
                <a:solidFill>
                  <a:prstClr val="black"/>
                </a:solidFill>
                <a:ea typeface="+mn-ea"/>
                <a:cs typeface="Arial" panose="020B0604020202020204" pitchFamily="34" charset="0"/>
              </a:rPr>
              <a:t>≥25 municipalities</a:t>
            </a: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algn="ctr" defTabSz="685800" eaLnBrk="1" fontAlgn="auto" hangingPunct="1">
              <a:spcBef>
                <a:spcPts val="0"/>
              </a:spcBef>
              <a:spcAft>
                <a:spcPts val="0"/>
              </a:spcAft>
              <a:buFontTx/>
              <a:buChar char="-"/>
              <a:defRPr/>
            </a:pPr>
            <a:r>
              <a:rPr lang="en-US" sz="1125" dirty="0">
                <a:solidFill>
                  <a:prstClr val="black"/>
                </a:solidFill>
                <a:ea typeface="+mn-ea"/>
                <a:cs typeface="Arial" panose="020B0604020202020204" pitchFamily="34" charset="0"/>
              </a:rPr>
              <a:t>Dissemination of</a:t>
            </a:r>
            <a:br>
              <a:rPr lang="en-US" sz="1125" dirty="0">
                <a:solidFill>
                  <a:prstClr val="black"/>
                </a:solidFill>
                <a:ea typeface="+mn-ea"/>
                <a:cs typeface="Arial" panose="020B0604020202020204" pitchFamily="34" charset="0"/>
              </a:rPr>
            </a:br>
            <a:r>
              <a:rPr lang="en-US" sz="1125" dirty="0">
                <a:solidFill>
                  <a:prstClr val="black"/>
                </a:solidFill>
                <a:ea typeface="+mn-ea"/>
                <a:cs typeface="Arial" panose="020B0604020202020204" pitchFamily="34" charset="0"/>
              </a:rPr>
              <a:t>Housing First</a:t>
            </a: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algn="ctr"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p:txBody>
      </p:sp>
      <p:sp>
        <p:nvSpPr>
          <p:cNvPr id="17" name="Rektangel 16">
            <a:extLst>
              <a:ext uri="{FF2B5EF4-FFF2-40B4-BE49-F238E27FC236}">
                <a16:creationId xmlns:a16="http://schemas.microsoft.com/office/drawing/2014/main" id="{5778048D-8008-23AD-3BEA-2FFD71EE02F0}"/>
              </a:ext>
            </a:extLst>
          </p:cNvPr>
          <p:cNvSpPr/>
          <p:nvPr/>
        </p:nvSpPr>
        <p:spPr>
          <a:xfrm>
            <a:off x="5544126" y="2628149"/>
            <a:ext cx="1512000" cy="1996700"/>
          </a:xfrm>
          <a:prstGeom prst="rect">
            <a:avLst/>
          </a:prstGeom>
          <a:ln>
            <a:noFill/>
          </a:ln>
        </p:spPr>
        <p:txBody>
          <a:bodyPr wrap="square">
            <a:spAutoFit/>
          </a:bodyPr>
          <a:lstStyle/>
          <a:p>
            <a:pPr algn="ctr" defTabSz="685800" eaLnBrk="1" fontAlgn="auto" hangingPunct="1">
              <a:spcBef>
                <a:spcPts val="0"/>
              </a:spcBef>
              <a:spcAft>
                <a:spcPts val="0"/>
              </a:spcAft>
              <a:defRPr/>
            </a:pPr>
            <a:r>
              <a:rPr lang="da-DK" sz="1125" b="1" dirty="0">
                <a:solidFill>
                  <a:prstClr val="black"/>
                </a:solidFill>
                <a:ea typeface="+mn-ea"/>
                <a:cs typeface="Arial" panose="020B0604020202020204" pitchFamily="34" charset="0"/>
              </a:rPr>
              <a:t>2018-2021</a:t>
            </a:r>
          </a:p>
          <a:p>
            <a:pPr defTabSz="685800" eaLnBrk="1" fontAlgn="auto" hangingPunct="1">
              <a:spcBef>
                <a:spcPts val="0"/>
              </a:spcBef>
              <a:spcAft>
                <a:spcPts val="0"/>
              </a:spcAft>
              <a:defRPr/>
            </a:pPr>
            <a:endParaRPr lang="da-DK" sz="1125" b="1" dirty="0">
              <a:solidFill>
                <a:prstClr val="black"/>
              </a:solidFill>
              <a:ea typeface="+mn-ea"/>
              <a:cs typeface="Arial" panose="020B0604020202020204" pitchFamily="34" charset="0"/>
            </a:endParaRPr>
          </a:p>
          <a:p>
            <a:pPr marL="128588" indent="-128588" defTabSz="685800" eaLnBrk="1" fontAlgn="auto" hangingPunct="1">
              <a:spcBef>
                <a:spcPts val="0"/>
              </a:spcBef>
              <a:spcAft>
                <a:spcPts val="0"/>
              </a:spcAft>
              <a:buFontTx/>
              <a:buChar char="-"/>
              <a:defRPr/>
            </a:pPr>
            <a:r>
              <a:rPr lang="en-US" sz="1125" dirty="0">
                <a:solidFill>
                  <a:prstClr val="black"/>
                </a:solidFill>
                <a:ea typeface="+mn-ea"/>
                <a:cs typeface="Arial" panose="020B0604020202020204" pitchFamily="34" charset="0"/>
              </a:rPr>
              <a:t>≥25 municipalities</a:t>
            </a:r>
          </a:p>
          <a:p>
            <a:pPr marL="128588" indent="-128588" defTabSz="685800" eaLnBrk="1" fontAlgn="auto" hangingPunct="1">
              <a:spcBef>
                <a:spcPts val="0"/>
              </a:spcBef>
              <a:spcAft>
                <a:spcPts val="0"/>
              </a:spcAft>
              <a:buFontTx/>
              <a:buChar char="-"/>
              <a:defRPr/>
            </a:pPr>
            <a:endParaRPr lang="da-DK" sz="1125" dirty="0">
              <a:solidFill>
                <a:prstClr val="black"/>
              </a:solidFill>
              <a:ea typeface="+mn-ea"/>
              <a:cs typeface="Arial" panose="020B0604020202020204" pitchFamily="34" charset="0"/>
            </a:endParaRPr>
          </a:p>
          <a:p>
            <a:pPr marL="128588" indent="-128588" defTabSz="685800" eaLnBrk="1" fontAlgn="auto" hangingPunct="1">
              <a:spcBef>
                <a:spcPts val="0"/>
              </a:spcBef>
              <a:spcAft>
                <a:spcPts val="0"/>
              </a:spcAft>
              <a:buFontTx/>
              <a:buChar char="-"/>
              <a:defRPr/>
            </a:pPr>
            <a:r>
              <a:rPr lang="en-US" sz="1125" dirty="0">
                <a:solidFill>
                  <a:prstClr val="black"/>
                </a:solidFill>
                <a:ea typeface="+mn-ea"/>
                <a:cs typeface="Arial" panose="020B0604020202020204" pitchFamily="34" charset="0"/>
              </a:rPr>
              <a:t>A National Action plan to combat homelessness with Housing First</a:t>
            </a:r>
          </a:p>
          <a:p>
            <a:pPr marL="128588" indent="-128588"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a:p>
            <a:pPr marL="128588" indent="-128588" defTabSz="685800" eaLnBrk="1" fontAlgn="auto" hangingPunct="1">
              <a:spcBef>
                <a:spcPts val="0"/>
              </a:spcBef>
              <a:spcAft>
                <a:spcPts val="0"/>
              </a:spcAft>
              <a:buFontTx/>
              <a:buChar char="-"/>
              <a:defRPr/>
            </a:pPr>
            <a:endParaRPr lang="en-US" sz="1125" dirty="0">
              <a:solidFill>
                <a:prstClr val="black"/>
              </a:solidFill>
              <a:ea typeface="+mn-ea"/>
              <a:cs typeface="Arial" panose="020B0604020202020204" pitchFamily="34" charset="0"/>
            </a:endParaRPr>
          </a:p>
        </p:txBody>
      </p:sp>
      <p:sp>
        <p:nvSpPr>
          <p:cNvPr id="18" name="Rektangel 17">
            <a:extLst>
              <a:ext uri="{FF2B5EF4-FFF2-40B4-BE49-F238E27FC236}">
                <a16:creationId xmlns:a16="http://schemas.microsoft.com/office/drawing/2014/main" id="{560C8C8F-13B6-AEFD-0247-29E5280D0B9C}"/>
              </a:ext>
            </a:extLst>
          </p:cNvPr>
          <p:cNvSpPr/>
          <p:nvPr/>
        </p:nvSpPr>
        <p:spPr>
          <a:xfrm>
            <a:off x="7542330" y="2609099"/>
            <a:ext cx="1350150" cy="1650452"/>
          </a:xfrm>
          <a:prstGeom prst="rect">
            <a:avLst/>
          </a:prstGeom>
          <a:ln>
            <a:noFill/>
          </a:ln>
        </p:spPr>
        <p:txBody>
          <a:bodyPr wrap="square">
            <a:spAutoFit/>
          </a:bodyPr>
          <a:lstStyle/>
          <a:p>
            <a:pPr defTabSz="685800" eaLnBrk="1" fontAlgn="auto" hangingPunct="1">
              <a:spcBef>
                <a:spcPts val="0"/>
              </a:spcBef>
              <a:spcAft>
                <a:spcPts val="0"/>
              </a:spcAft>
              <a:defRPr/>
            </a:pPr>
            <a:r>
              <a:rPr lang="da-DK" sz="1125" b="1" dirty="0">
                <a:solidFill>
                  <a:prstClr val="black"/>
                </a:solidFill>
                <a:ea typeface="+mn-ea"/>
                <a:cs typeface="Arial" panose="020B0604020202020204" pitchFamily="34" charset="0"/>
              </a:rPr>
              <a:t>2021- </a:t>
            </a:r>
          </a:p>
          <a:p>
            <a:pPr defTabSz="685800" eaLnBrk="1" fontAlgn="auto" hangingPunct="1">
              <a:spcBef>
                <a:spcPts val="0"/>
              </a:spcBef>
              <a:spcAft>
                <a:spcPts val="0"/>
              </a:spcAft>
              <a:defRPr/>
            </a:pPr>
            <a:endParaRPr lang="da-DK" sz="1125" b="1" dirty="0">
              <a:solidFill>
                <a:prstClr val="black"/>
              </a:solidFill>
              <a:ea typeface="+mn-ea"/>
              <a:cs typeface="Arial" panose="020B0604020202020204" pitchFamily="34" charset="0"/>
            </a:endParaRPr>
          </a:p>
          <a:p>
            <a:pPr defTabSz="685800" eaLnBrk="1" fontAlgn="auto" hangingPunct="1">
              <a:spcBef>
                <a:spcPts val="0"/>
              </a:spcBef>
              <a:spcAft>
                <a:spcPts val="0"/>
              </a:spcAft>
              <a:defRPr/>
            </a:pPr>
            <a:r>
              <a:rPr lang="en-US" sz="1125" dirty="0">
                <a:solidFill>
                  <a:prstClr val="black"/>
                </a:solidFill>
                <a:ea typeface="+mn-ea"/>
                <a:cs typeface="Arial" panose="020B0604020202020204" pitchFamily="34" charset="0"/>
              </a:rPr>
              <a:t>New political agreement to support the full implementation of Housing First in Denmark</a:t>
            </a:r>
          </a:p>
          <a:p>
            <a:pPr marL="264600" indent="-129600" defTabSz="685800" eaLnBrk="1" fontAlgn="auto" hangingPunct="1">
              <a:spcBef>
                <a:spcPts val="0"/>
              </a:spcBef>
              <a:spcAft>
                <a:spcPts val="0"/>
              </a:spcAft>
              <a:buFont typeface="+mj-lt"/>
              <a:buAutoNum type="arabicPeriod"/>
              <a:defRPr/>
            </a:pPr>
            <a:endParaRPr lang="en-US" sz="1125" dirty="0">
              <a:solidFill>
                <a:prstClr val="black"/>
              </a:solidFill>
              <a:ea typeface="+mn-ea"/>
              <a:cs typeface="Arial" panose="020B0604020202020204" pitchFamily="34" charset="0"/>
            </a:endParaRPr>
          </a:p>
        </p:txBody>
      </p:sp>
      <p:sp>
        <p:nvSpPr>
          <p:cNvPr id="3" name="Rektangel 2"/>
          <p:cNvSpPr/>
          <p:nvPr/>
        </p:nvSpPr>
        <p:spPr>
          <a:xfrm>
            <a:off x="251538" y="2895787"/>
            <a:ext cx="7290792" cy="1340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a-DK" sz="1350">
              <a:solidFill>
                <a:prstClr val="white"/>
              </a:solidFill>
              <a:latin typeface="Arial" panose="020B0604020202020204"/>
            </a:endParaRPr>
          </a:p>
        </p:txBody>
      </p:sp>
    </p:spTree>
    <p:extLst>
      <p:ext uri="{BB962C8B-B14F-4D97-AF65-F5344CB8AC3E}">
        <p14:creationId xmlns:p14="http://schemas.microsoft.com/office/powerpoint/2010/main" val="358280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4"/>
          </p:nvPr>
        </p:nvSpPr>
        <p:spPr/>
        <p:txBody>
          <a:bodyPr/>
          <a:lstStyle/>
          <a:p>
            <a:pPr defTabSz="685800" eaLnBrk="1" fontAlgn="auto" hangingPunct="1">
              <a:spcBef>
                <a:spcPts val="0"/>
              </a:spcBef>
              <a:spcAft>
                <a:spcPts val="0"/>
              </a:spcAft>
              <a:defRPr/>
            </a:pPr>
            <a:r>
              <a:rPr lang="da-DK" dirty="0">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17</a:t>
            </a:fld>
            <a:endParaRPr lang="da-DK" dirty="0">
              <a:solidFill>
                <a:srgbClr val="7C7679"/>
              </a:solidFill>
              <a:latin typeface="Arial" panose="020B0604020202020204"/>
              <a:ea typeface="+mn-ea"/>
            </a:endParaRPr>
          </a:p>
        </p:txBody>
      </p:sp>
      <p:pic>
        <p:nvPicPr>
          <p:cNvPr id="3" name="Pladsholder til billede 2"/>
          <p:cNvPicPr>
            <a:picLocks noGrp="1" noChangeAspect="1"/>
          </p:cNvPicPr>
          <p:nvPr>
            <p:ph type="pic" sz="quarter" idx="17"/>
          </p:nvPr>
        </p:nvPicPr>
        <p:blipFill>
          <a:blip r:embed="rId3"/>
          <a:srcRect l="29939" r="29939"/>
          <a:stretch>
            <a:fillRect/>
          </a:stretch>
        </p:blipFill>
        <p:spPr>
          <a:xfrm>
            <a:off x="0" y="0"/>
            <a:ext cx="3664282" cy="5143500"/>
          </a:xfrm>
          <a:prstGeom prst="rect">
            <a:avLst/>
          </a:prstGeom>
        </p:spPr>
      </p:pic>
      <p:sp>
        <p:nvSpPr>
          <p:cNvPr id="15" name="Pladsholder til indhold 14"/>
          <p:cNvSpPr>
            <a:spLocks noGrp="1"/>
          </p:cNvSpPr>
          <p:nvPr>
            <p:ph idx="1"/>
          </p:nvPr>
        </p:nvSpPr>
        <p:spPr/>
        <p:txBody>
          <a:bodyPr>
            <a:noAutofit/>
          </a:bodyPr>
          <a:lstStyle/>
          <a:p>
            <a:pPr marL="257168" indent="-257168">
              <a:buFont typeface="Arial" panose="020B0604020202020204" pitchFamily="34" charset="0"/>
              <a:buChar char="•"/>
            </a:pPr>
            <a:r>
              <a:rPr lang="en-US" sz="1650" dirty="0"/>
              <a:t>70 pct. of people living in shelters are ready to move into own apartment but relevant housing is lacking. </a:t>
            </a:r>
          </a:p>
          <a:p>
            <a:pPr marL="257168" indent="-257168">
              <a:buFont typeface="Arial" panose="020B0604020202020204" pitchFamily="34" charset="0"/>
              <a:buChar char="•"/>
            </a:pPr>
            <a:endParaRPr lang="en-US" sz="1650" dirty="0"/>
          </a:p>
          <a:p>
            <a:pPr marL="257168" indent="-257168">
              <a:buFont typeface="Arial" panose="020B0604020202020204" pitchFamily="34" charset="0"/>
              <a:buChar char="•"/>
            </a:pPr>
            <a:r>
              <a:rPr lang="en-US" sz="1650" dirty="0"/>
              <a:t>Only 8 pct. of the target group is met by a Housing First-method.</a:t>
            </a:r>
          </a:p>
          <a:p>
            <a:pPr marL="257168" indent="-257168">
              <a:buFont typeface="Arial" panose="020B0604020202020204" pitchFamily="34" charset="0"/>
              <a:buChar char="•"/>
            </a:pPr>
            <a:endParaRPr lang="en-US" sz="1650" dirty="0"/>
          </a:p>
          <a:p>
            <a:pPr marL="257168" indent="-257168">
              <a:buFont typeface="Arial" panose="020B0604020202020204" pitchFamily="34" charset="0"/>
              <a:buChar char="•"/>
            </a:pPr>
            <a:r>
              <a:rPr lang="en-US" sz="1650" dirty="0"/>
              <a:t>Only 28% of people living in homelessness have an action plan. </a:t>
            </a:r>
          </a:p>
          <a:p>
            <a:endParaRPr lang="en-US" sz="1650" dirty="0"/>
          </a:p>
          <a:p>
            <a:endParaRPr lang="da-DK" sz="1650" dirty="0"/>
          </a:p>
          <a:p>
            <a:endParaRPr lang="da-DK" sz="1650" dirty="0"/>
          </a:p>
          <a:p>
            <a:endParaRPr lang="da-DK" sz="1650" dirty="0"/>
          </a:p>
        </p:txBody>
      </p:sp>
      <p:sp>
        <p:nvSpPr>
          <p:cNvPr id="14" name="Titel 13"/>
          <p:cNvSpPr>
            <a:spLocks noGrp="1"/>
          </p:cNvSpPr>
          <p:nvPr>
            <p:ph type="title"/>
          </p:nvPr>
        </p:nvSpPr>
        <p:spPr/>
        <p:txBody>
          <a:bodyPr>
            <a:normAutofit fontScale="90000"/>
          </a:bodyPr>
          <a:lstStyle/>
          <a:p>
            <a:r>
              <a:rPr lang="da-DK" dirty="0"/>
              <a:t>The </a:t>
            </a:r>
            <a:r>
              <a:rPr lang="da-DK" dirty="0" err="1"/>
              <a:t>challenges</a:t>
            </a:r>
            <a:r>
              <a:rPr lang="da-DK" dirty="0"/>
              <a:t> in Denmark</a:t>
            </a:r>
          </a:p>
        </p:txBody>
      </p:sp>
    </p:spTree>
    <p:extLst>
      <p:ext uri="{BB962C8B-B14F-4D97-AF65-F5344CB8AC3E}">
        <p14:creationId xmlns:p14="http://schemas.microsoft.com/office/powerpoint/2010/main" val="801568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7"/>
          </p:nvPr>
        </p:nvSpPr>
        <p:spPr/>
        <p:txBody>
          <a:bodyPr>
            <a:normAutofit/>
          </a:bodyPr>
          <a:lstStyle/>
          <a:p>
            <a:pPr algn="ctr"/>
            <a:r>
              <a:rPr lang="da-DK" sz="1650" dirty="0"/>
              <a:t>A NEW POLITICAL AGREEMENT</a:t>
            </a:r>
          </a:p>
          <a:p>
            <a:pPr algn="ctr"/>
            <a:r>
              <a:rPr lang="da-DK" sz="1650" b="0" i="1" dirty="0" err="1"/>
              <a:t>Combatting</a:t>
            </a:r>
            <a:r>
              <a:rPr lang="da-DK" sz="1650" b="0" i="1" dirty="0"/>
              <a:t> </a:t>
            </a:r>
            <a:r>
              <a:rPr lang="da-DK" sz="1650" b="0" i="1" dirty="0" err="1"/>
              <a:t>homelessness</a:t>
            </a:r>
            <a:r>
              <a:rPr lang="da-DK" sz="1650" b="0" i="1" dirty="0"/>
              <a:t> with </a:t>
            </a:r>
            <a:r>
              <a:rPr lang="da-DK" sz="1650" b="0" i="1" dirty="0" err="1"/>
              <a:t>increased</a:t>
            </a:r>
            <a:r>
              <a:rPr lang="da-DK" sz="1650" b="0" i="1" dirty="0"/>
              <a:t> </a:t>
            </a:r>
            <a:r>
              <a:rPr lang="da-DK" sz="1650" b="0" i="1" dirty="0" err="1"/>
              <a:t>focus</a:t>
            </a:r>
            <a:r>
              <a:rPr lang="da-DK" sz="1650" b="0" i="1" dirty="0"/>
              <a:t> on the </a:t>
            </a:r>
            <a:r>
              <a:rPr lang="da-DK" sz="1650" b="0" i="1" dirty="0" err="1"/>
              <a:t>Housing</a:t>
            </a:r>
            <a:r>
              <a:rPr lang="da-DK" sz="1650" b="0" i="1" dirty="0"/>
              <a:t> First-</a:t>
            </a:r>
            <a:r>
              <a:rPr lang="da-DK" sz="1650" b="0" i="1" dirty="0" err="1"/>
              <a:t>method</a:t>
            </a:r>
            <a:r>
              <a:rPr lang="da-DK" sz="1650" b="0" i="1" dirty="0"/>
              <a:t> </a:t>
            </a:r>
          </a:p>
        </p:txBody>
      </p:sp>
      <p:sp>
        <p:nvSpPr>
          <p:cNvPr id="4" name="Pladsholder til slidenummer 3"/>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18</a:t>
            </a:fld>
            <a:endParaRPr lang="da-DK" dirty="0">
              <a:solidFill>
                <a:srgbClr val="7C7679"/>
              </a:solidFill>
              <a:latin typeface="Arial" panose="020B0604020202020204"/>
              <a:ea typeface="+mn-ea"/>
            </a:endParaRPr>
          </a:p>
        </p:txBody>
      </p:sp>
      <p:sp>
        <p:nvSpPr>
          <p:cNvPr id="5" name="Pladsholder til indhold 4"/>
          <p:cNvSpPr>
            <a:spLocks noGrp="1"/>
          </p:cNvSpPr>
          <p:nvPr>
            <p:ph idx="1"/>
          </p:nvPr>
        </p:nvSpPr>
        <p:spPr/>
        <p:txBody>
          <a:bodyPr>
            <a:normAutofit/>
          </a:bodyPr>
          <a:lstStyle/>
          <a:p>
            <a:pPr marL="342900" indent="-342900">
              <a:buFont typeface="+mj-lt"/>
              <a:buAutoNum type="arabicPeriod"/>
            </a:pPr>
            <a:r>
              <a:rPr lang="en-US" sz="1650" dirty="0"/>
              <a:t>To reduce the number of homeless citizens significantly.</a:t>
            </a:r>
          </a:p>
          <a:p>
            <a:pPr marL="342900" indent="-342900">
              <a:buFont typeface="+mj-lt"/>
              <a:buAutoNum type="arabicPeriod"/>
            </a:pPr>
            <a:endParaRPr lang="da-DK" sz="1650" dirty="0"/>
          </a:p>
          <a:p>
            <a:pPr marL="342900" indent="-342900">
              <a:buFont typeface="+mj-lt"/>
              <a:buAutoNum type="arabicPeriod"/>
            </a:pPr>
            <a:r>
              <a:rPr lang="en-US" sz="1650" dirty="0"/>
              <a:t>To end long-term homelessness.</a:t>
            </a:r>
          </a:p>
          <a:p>
            <a:endParaRPr lang="da-DK" sz="1650" dirty="0"/>
          </a:p>
        </p:txBody>
      </p:sp>
      <p:sp>
        <p:nvSpPr>
          <p:cNvPr id="6" name="Titel 5"/>
          <p:cNvSpPr>
            <a:spLocks noGrp="1"/>
          </p:cNvSpPr>
          <p:nvPr>
            <p:ph type="title"/>
          </p:nvPr>
        </p:nvSpPr>
        <p:spPr/>
        <p:txBody>
          <a:bodyPr/>
          <a:lstStyle/>
          <a:p>
            <a:r>
              <a:rPr lang="da-DK" dirty="0"/>
              <a:t>The ambition</a:t>
            </a:r>
          </a:p>
        </p:txBody>
      </p:sp>
    </p:spTree>
    <p:extLst>
      <p:ext uri="{BB962C8B-B14F-4D97-AF65-F5344CB8AC3E}">
        <p14:creationId xmlns:p14="http://schemas.microsoft.com/office/powerpoint/2010/main" val="342671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7"/>
          </p:nvPr>
        </p:nvSpPr>
        <p:spPr/>
        <p:txBody>
          <a:bodyPr>
            <a:normAutofit/>
          </a:bodyPr>
          <a:lstStyle/>
          <a:p>
            <a:pPr algn="ctr"/>
            <a:r>
              <a:rPr lang="da-DK" sz="1650" dirty="0"/>
              <a:t>A NEW POLITICAL AGREEMENT</a:t>
            </a:r>
          </a:p>
          <a:p>
            <a:pPr algn="ctr"/>
            <a:r>
              <a:rPr lang="da-DK" sz="1650" b="0" i="1" dirty="0" err="1"/>
              <a:t>Combatting</a:t>
            </a:r>
            <a:r>
              <a:rPr lang="da-DK" sz="1650" b="0" i="1" dirty="0"/>
              <a:t> </a:t>
            </a:r>
            <a:r>
              <a:rPr lang="da-DK" sz="1650" b="0" i="1" dirty="0" err="1"/>
              <a:t>homelessness</a:t>
            </a:r>
            <a:r>
              <a:rPr lang="da-DK" sz="1650" b="0" i="1" dirty="0"/>
              <a:t> with </a:t>
            </a:r>
            <a:r>
              <a:rPr lang="da-DK" sz="1650" b="0" i="1" dirty="0" err="1"/>
              <a:t>increased</a:t>
            </a:r>
            <a:r>
              <a:rPr lang="da-DK" sz="1650" b="0" i="1" dirty="0"/>
              <a:t> </a:t>
            </a:r>
            <a:r>
              <a:rPr lang="da-DK" sz="1650" b="0" i="1" dirty="0" err="1"/>
              <a:t>focus</a:t>
            </a:r>
            <a:r>
              <a:rPr lang="da-DK" sz="1650" b="0" i="1" dirty="0"/>
              <a:t> on the </a:t>
            </a:r>
            <a:r>
              <a:rPr lang="da-DK" sz="1650" b="0" i="1" dirty="0" err="1"/>
              <a:t>Housing</a:t>
            </a:r>
            <a:r>
              <a:rPr lang="da-DK" sz="1650" b="0" i="1" dirty="0"/>
              <a:t> First-</a:t>
            </a:r>
            <a:r>
              <a:rPr lang="da-DK" sz="1650" b="0" i="1" dirty="0" err="1"/>
              <a:t>method</a:t>
            </a:r>
            <a:r>
              <a:rPr lang="da-DK" sz="1650" b="0" i="1" dirty="0"/>
              <a:t> </a:t>
            </a:r>
          </a:p>
          <a:p>
            <a:endParaRPr lang="da-DK" sz="1650" dirty="0"/>
          </a:p>
        </p:txBody>
      </p:sp>
      <p:sp>
        <p:nvSpPr>
          <p:cNvPr id="4" name="Pladsholder til slidenummer 3"/>
          <p:cNvSpPr>
            <a:spLocks noGrp="1"/>
          </p:cNvSpPr>
          <p:nvPr>
            <p:ph type="sldNum" sz="quarter" idx="4"/>
          </p:nvPr>
        </p:nvSpPr>
        <p:spPr/>
        <p:txBody>
          <a:bodyPr/>
          <a:lstStyle/>
          <a:p>
            <a:pPr defTabSz="685800" eaLnBrk="1" fontAlgn="auto" hangingPunct="1">
              <a:spcBef>
                <a:spcPts val="0"/>
              </a:spcBef>
              <a:spcAft>
                <a:spcPts val="0"/>
              </a:spcAft>
              <a:defRPr/>
            </a:pPr>
            <a:r>
              <a:rPr lang="da-DK" dirty="0">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19</a:t>
            </a:fld>
            <a:endParaRPr lang="da-DK" dirty="0">
              <a:solidFill>
                <a:srgbClr val="7C7679"/>
              </a:solidFill>
              <a:latin typeface="Arial" panose="020B0604020202020204"/>
              <a:ea typeface="+mn-ea"/>
            </a:endParaRPr>
          </a:p>
        </p:txBody>
      </p:sp>
      <p:sp>
        <p:nvSpPr>
          <p:cNvPr id="5" name="Pladsholder til indhold 4"/>
          <p:cNvSpPr>
            <a:spLocks noGrp="1"/>
          </p:cNvSpPr>
          <p:nvPr>
            <p:ph idx="1"/>
          </p:nvPr>
        </p:nvSpPr>
        <p:spPr/>
        <p:txBody>
          <a:bodyPr>
            <a:noAutofit/>
          </a:bodyPr>
          <a:lstStyle/>
          <a:p>
            <a:pPr marL="342900" indent="-342900">
              <a:buFont typeface="+mj-lt"/>
              <a:buAutoNum type="arabicPeriod"/>
            </a:pPr>
            <a:r>
              <a:rPr lang="en-US" sz="1575" dirty="0"/>
              <a:t>More </a:t>
            </a:r>
            <a:r>
              <a:rPr lang="en-US" sz="1575" b="1" dirty="0"/>
              <a:t>affordable housing</a:t>
            </a:r>
            <a:r>
              <a:rPr lang="en-US" sz="1575" dirty="0"/>
              <a:t> for people in homelessness and people in risk of homelessness</a:t>
            </a:r>
          </a:p>
          <a:p>
            <a:pPr marL="342900" indent="-342900">
              <a:buFont typeface="+mj-lt"/>
              <a:buAutoNum type="arabicPeriod"/>
            </a:pPr>
            <a:endParaRPr lang="en-US" sz="1575" dirty="0"/>
          </a:p>
          <a:p>
            <a:pPr marL="342900" indent="-342900">
              <a:buFont typeface="+mj-lt"/>
              <a:buAutoNum type="arabicPeriod"/>
            </a:pPr>
            <a:r>
              <a:rPr lang="en-US" sz="1575" dirty="0"/>
              <a:t>Rearrangement of the </a:t>
            </a:r>
            <a:r>
              <a:rPr lang="en-US" sz="1575" b="1" dirty="0"/>
              <a:t>economic incentives structure</a:t>
            </a:r>
            <a:r>
              <a:rPr lang="en-US" sz="1575" dirty="0"/>
              <a:t> for the municipalities to help people getting out of the homelessness situation</a:t>
            </a:r>
          </a:p>
          <a:p>
            <a:pPr marL="342900" indent="-342900">
              <a:buFont typeface="+mj-lt"/>
              <a:buAutoNum type="arabicPeriod"/>
            </a:pPr>
            <a:endParaRPr lang="en-US" sz="1575" dirty="0"/>
          </a:p>
          <a:p>
            <a:pPr marL="342900" indent="-342900">
              <a:buFont typeface="+mj-lt"/>
              <a:buAutoNum type="arabicPeriod"/>
            </a:pPr>
            <a:r>
              <a:rPr lang="en-US" sz="1575" dirty="0"/>
              <a:t>Various initiatives to support the </a:t>
            </a:r>
            <a:r>
              <a:rPr lang="en-US" sz="1575" b="1" dirty="0"/>
              <a:t>full implementation of Housing First</a:t>
            </a:r>
          </a:p>
          <a:p>
            <a:pPr marL="342900" indent="-342900">
              <a:buFont typeface="+mj-lt"/>
              <a:buAutoNum type="arabicPeriod"/>
            </a:pPr>
            <a:endParaRPr lang="en-US" sz="1575" dirty="0"/>
          </a:p>
        </p:txBody>
      </p:sp>
      <p:sp>
        <p:nvSpPr>
          <p:cNvPr id="6" name="Titel 5"/>
          <p:cNvSpPr>
            <a:spLocks noGrp="1"/>
          </p:cNvSpPr>
          <p:nvPr>
            <p:ph type="title"/>
          </p:nvPr>
        </p:nvSpPr>
        <p:spPr>
          <a:xfrm>
            <a:off x="4571994" y="681540"/>
            <a:ext cx="4428498" cy="459053"/>
          </a:xfrm>
        </p:spPr>
        <p:txBody>
          <a:bodyPr/>
          <a:lstStyle/>
          <a:p>
            <a:r>
              <a:rPr lang="da-DK" sz="1950" dirty="0"/>
              <a:t>Three </a:t>
            </a:r>
            <a:r>
              <a:rPr lang="da-DK" sz="1950" dirty="0" err="1"/>
              <a:t>focal</a:t>
            </a:r>
            <a:r>
              <a:rPr lang="da-DK" sz="1950" dirty="0"/>
              <a:t> points in the agreement</a:t>
            </a:r>
          </a:p>
        </p:txBody>
      </p:sp>
      <p:sp>
        <p:nvSpPr>
          <p:cNvPr id="8" name="Rektangel 7"/>
          <p:cNvSpPr/>
          <p:nvPr/>
        </p:nvSpPr>
        <p:spPr>
          <a:xfrm>
            <a:off x="4571994" y="1221600"/>
            <a:ext cx="4158468" cy="1064546"/>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a-DK" sz="1350">
              <a:solidFill>
                <a:prstClr val="white"/>
              </a:solidFill>
              <a:latin typeface="Arial" panose="020B0604020202020204"/>
            </a:endParaRPr>
          </a:p>
        </p:txBody>
      </p:sp>
    </p:spTree>
    <p:extLst>
      <p:ext uri="{BB962C8B-B14F-4D97-AF65-F5344CB8AC3E}">
        <p14:creationId xmlns:p14="http://schemas.microsoft.com/office/powerpoint/2010/main" val="338743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53D46C-704E-417A-B7A4-E6C37081F48F}"/>
              </a:ext>
            </a:extLst>
          </p:cNvPr>
          <p:cNvSpPr>
            <a:spLocks noGrp="1"/>
          </p:cNvSpPr>
          <p:nvPr>
            <p:ph type="title"/>
          </p:nvPr>
        </p:nvSpPr>
        <p:spPr>
          <a:xfrm>
            <a:off x="1475656" y="101439"/>
            <a:ext cx="6395287" cy="1236477"/>
          </a:xfrm>
        </p:spPr>
        <p:txBody>
          <a:bodyPr>
            <a:normAutofit fontScale="90000"/>
          </a:bodyPr>
          <a:lstStyle/>
          <a:p>
            <a:r>
              <a:rPr lang="fi-FI" b="1" dirty="0">
                <a:solidFill>
                  <a:schemeClr val="tx1"/>
                </a:solidFill>
              </a:rPr>
              <a:t>Finland </a:t>
            </a:r>
            <a:r>
              <a:rPr lang="fi-FI" b="1" dirty="0" err="1">
                <a:solidFill>
                  <a:schemeClr val="tx1"/>
                </a:solidFill>
              </a:rPr>
              <a:t>has</a:t>
            </a:r>
            <a:r>
              <a:rPr lang="fi-FI" b="1" dirty="0">
                <a:solidFill>
                  <a:schemeClr val="tx1"/>
                </a:solidFill>
              </a:rPr>
              <a:t> </a:t>
            </a:r>
            <a:r>
              <a:rPr lang="fi-FI" b="1" dirty="0" err="1">
                <a:solidFill>
                  <a:schemeClr val="tx1"/>
                </a:solidFill>
              </a:rPr>
              <a:t>provided</a:t>
            </a:r>
            <a:r>
              <a:rPr lang="fi-FI" b="1" dirty="0">
                <a:solidFill>
                  <a:schemeClr val="tx1"/>
                </a:solidFill>
              </a:rPr>
              <a:t> </a:t>
            </a:r>
            <a:r>
              <a:rPr lang="fi-FI" b="1" dirty="0" err="1">
                <a:solidFill>
                  <a:schemeClr val="tx1"/>
                </a:solidFill>
              </a:rPr>
              <a:t>Annual</a:t>
            </a:r>
            <a:r>
              <a:rPr lang="fi-FI" b="1" dirty="0">
                <a:solidFill>
                  <a:schemeClr val="tx1"/>
                </a:solidFill>
              </a:rPr>
              <a:t> </a:t>
            </a:r>
            <a:r>
              <a:rPr lang="fi-FI" b="1" dirty="0" err="1">
                <a:solidFill>
                  <a:schemeClr val="tx1"/>
                </a:solidFill>
              </a:rPr>
              <a:t>Reports</a:t>
            </a:r>
            <a:r>
              <a:rPr lang="fi-FI" b="1" dirty="0">
                <a:solidFill>
                  <a:schemeClr val="tx1"/>
                </a:solidFill>
              </a:rPr>
              <a:t> on Homelessness  </a:t>
            </a:r>
            <a:r>
              <a:rPr lang="fi-FI" b="1" dirty="0" err="1">
                <a:solidFill>
                  <a:schemeClr val="tx1"/>
                </a:solidFill>
              </a:rPr>
              <a:t>since</a:t>
            </a:r>
            <a:r>
              <a:rPr lang="fi-FI" b="1" dirty="0">
                <a:solidFill>
                  <a:schemeClr val="tx1"/>
                </a:solidFill>
              </a:rPr>
              <a:t> 1986 = </a:t>
            </a:r>
            <a:r>
              <a:rPr lang="fi-FI" b="1" dirty="0" err="1">
                <a:solidFill>
                  <a:schemeClr val="tx1"/>
                </a:solidFill>
              </a:rPr>
              <a:t>basis</a:t>
            </a:r>
            <a:r>
              <a:rPr lang="fi-FI" b="1" dirty="0">
                <a:solidFill>
                  <a:schemeClr val="tx1"/>
                </a:solidFill>
              </a:rPr>
              <a:t> for action </a:t>
            </a:r>
          </a:p>
        </p:txBody>
      </p:sp>
      <p:sp>
        <p:nvSpPr>
          <p:cNvPr id="3" name="Sisällön paikkamerkki 2">
            <a:extLst>
              <a:ext uri="{FF2B5EF4-FFF2-40B4-BE49-F238E27FC236}">
                <a16:creationId xmlns:a16="http://schemas.microsoft.com/office/drawing/2014/main" id="{852FA7A2-4DFC-4E92-81D0-6366813A27D9}"/>
              </a:ext>
            </a:extLst>
          </p:cNvPr>
          <p:cNvSpPr>
            <a:spLocks noGrp="1"/>
          </p:cNvSpPr>
          <p:nvPr>
            <p:ph idx="1"/>
          </p:nvPr>
        </p:nvSpPr>
        <p:spPr>
          <a:xfrm>
            <a:off x="467545" y="1431964"/>
            <a:ext cx="6120680" cy="3516049"/>
          </a:xfrm>
        </p:spPr>
        <p:txBody>
          <a:bodyPr anchor="ctr">
            <a:normAutofit fontScale="92500" lnSpcReduction="10000"/>
          </a:bodyPr>
          <a:lstStyle/>
          <a:p>
            <a:pPr lvl="0">
              <a:lnSpc>
                <a:spcPct val="90000"/>
              </a:lnSpc>
            </a:pPr>
            <a:r>
              <a:rPr lang="en-US" sz="1400" dirty="0"/>
              <a:t>1987 was UN declared </a:t>
            </a:r>
            <a:r>
              <a:rPr lang="en-US" sz="1400" b="1" i="1" dirty="0"/>
              <a:t>“International Year of Shelter for The Homeless (IYSH)</a:t>
            </a:r>
            <a:r>
              <a:rPr lang="en-US" sz="1400" dirty="0"/>
              <a:t>” </a:t>
            </a:r>
          </a:p>
          <a:p>
            <a:pPr lvl="0">
              <a:lnSpc>
                <a:spcPct val="90000"/>
              </a:lnSpc>
            </a:pPr>
            <a:r>
              <a:rPr lang="en-US" sz="1400" dirty="0">
                <a:highlight>
                  <a:srgbClr val="FFFF00"/>
                </a:highlight>
              </a:rPr>
              <a:t>In Finland all municipalities have been asked by ARA (=Housing Finance and Development Centre) to provide PIT data (Mid-November) on the number of homeless people every year since 1987 based on Ethos light definition   </a:t>
            </a:r>
          </a:p>
          <a:p>
            <a:pPr>
              <a:lnSpc>
                <a:spcPct val="90000"/>
              </a:lnSpc>
            </a:pPr>
            <a:r>
              <a:rPr lang="en-US" sz="1400" dirty="0"/>
              <a:t>Municipalities gather the information on homeless persons from different sources e.g. housing officials and municipal rental housing companies (people applying for </a:t>
            </a:r>
            <a:r>
              <a:rPr lang="en-US" sz="1400" dirty="0" err="1"/>
              <a:t>subsidised</a:t>
            </a:r>
            <a:r>
              <a:rPr lang="en-US" sz="1400" dirty="0"/>
              <a:t> housing), social service officials and service providers (information on customers)</a:t>
            </a:r>
          </a:p>
          <a:p>
            <a:pPr>
              <a:lnSpc>
                <a:spcPct val="90000"/>
              </a:lnSpc>
            </a:pPr>
            <a:r>
              <a:rPr lang="en-US" sz="1400" dirty="0"/>
              <a:t>Municipalities are also instructed to </a:t>
            </a:r>
            <a:r>
              <a:rPr lang="en-US" sz="1400" i="1" dirty="0"/>
              <a:t>use register data </a:t>
            </a:r>
            <a:r>
              <a:rPr lang="en-US" sz="1400" dirty="0"/>
              <a:t>(Social Insurance Institution) to complete their estimate on the number of homeless persons and families</a:t>
            </a:r>
          </a:p>
          <a:p>
            <a:pPr>
              <a:lnSpc>
                <a:spcPct val="90000"/>
              </a:lnSpc>
            </a:pPr>
            <a:r>
              <a:rPr lang="en-US" sz="1400" dirty="0"/>
              <a:t>The information on homelessness is gathered for </a:t>
            </a:r>
            <a:r>
              <a:rPr lang="en-US" sz="1400" i="1" dirty="0"/>
              <a:t>different population groups </a:t>
            </a:r>
            <a:r>
              <a:rPr lang="en-US" sz="1400" dirty="0"/>
              <a:t>(men/women, young people under the age of 25, persons with immigrant background, single persons/families)</a:t>
            </a:r>
          </a:p>
          <a:p>
            <a:pPr>
              <a:lnSpc>
                <a:spcPct val="90000"/>
              </a:lnSpc>
            </a:pPr>
            <a:r>
              <a:rPr lang="en-US" sz="1400" dirty="0"/>
              <a:t>The survey data also includes information on the </a:t>
            </a:r>
            <a:r>
              <a:rPr lang="en-US" sz="1400" i="1" dirty="0"/>
              <a:t>share of long-term homeless persons </a:t>
            </a:r>
            <a:r>
              <a:rPr lang="en-US" sz="1400" dirty="0"/>
              <a:t>since 2008 when Housing First policy was intensified  </a:t>
            </a:r>
          </a:p>
        </p:txBody>
      </p:sp>
      <p:sp>
        <p:nvSpPr>
          <p:cNvPr id="13"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5143500"/>
          </a:xfrm>
          <a:prstGeom prst="rect">
            <a:avLst/>
          </a:prstGeom>
          <a:solidFill>
            <a:srgbClr val="6A9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1769184"/>
            <a:ext cx="1605129" cy="1605129"/>
          </a:xfrm>
          <a:prstGeom prst="ellipse">
            <a:avLst/>
          </a:prstGeom>
          <a:solidFill>
            <a:srgbClr val="FFFFFF"/>
          </a:solidFill>
          <a:ln w="22225">
            <a:solidFill>
              <a:srgbClr val="8CD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3">
            <a:extLst>
              <a:ext uri="{FF2B5EF4-FFF2-40B4-BE49-F238E27FC236}">
                <a16:creationId xmlns:a16="http://schemas.microsoft.com/office/drawing/2014/main" id="{36FB6C9B-1773-4693-83AE-7B0C5DD431D4}"/>
              </a:ext>
            </a:extLst>
          </p:cNvPr>
          <p:cNvPicPr>
            <a:picLocks noChangeAspect="1"/>
          </p:cNvPicPr>
          <p:nvPr/>
        </p:nvPicPr>
        <p:blipFill>
          <a:blip r:embed="rId2"/>
          <a:stretch>
            <a:fillRect/>
          </a:stretch>
        </p:blipFill>
        <p:spPr>
          <a:xfrm>
            <a:off x="7035276" y="2143125"/>
            <a:ext cx="907675" cy="857249"/>
          </a:xfrm>
          <a:prstGeom prst="rect">
            <a:avLst/>
          </a:prstGeom>
        </p:spPr>
      </p:pic>
    </p:spTree>
    <p:extLst>
      <p:ext uri="{BB962C8B-B14F-4D97-AF65-F5344CB8AC3E}">
        <p14:creationId xmlns:p14="http://schemas.microsoft.com/office/powerpoint/2010/main" val="77400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E63F1C-19B9-413A-934A-E40605CF893B}"/>
              </a:ext>
            </a:extLst>
          </p:cNvPr>
          <p:cNvSpPr>
            <a:spLocks noGrp="1"/>
          </p:cNvSpPr>
          <p:nvPr>
            <p:ph type="title"/>
          </p:nvPr>
        </p:nvSpPr>
        <p:spPr>
          <a:xfrm>
            <a:off x="2051720" y="483518"/>
            <a:ext cx="6984776" cy="414908"/>
          </a:xfrm>
        </p:spPr>
        <p:txBody>
          <a:bodyPr/>
          <a:lstStyle/>
          <a:p>
            <a:r>
              <a:rPr lang="fi-FI" sz="2400" b="1" dirty="0" err="1"/>
              <a:t>Homelessness</a:t>
            </a:r>
            <a:r>
              <a:rPr lang="fi-FI" sz="2400" b="1" dirty="0"/>
              <a:t> Action </a:t>
            </a:r>
            <a:r>
              <a:rPr lang="fi-FI" sz="2400" b="1" dirty="0" err="1"/>
              <a:t>Plans</a:t>
            </a:r>
            <a:r>
              <a:rPr lang="fi-FI" sz="2400" b="1" dirty="0"/>
              <a:t> 2008-2019: </a:t>
            </a:r>
            <a:br>
              <a:rPr lang="fi-FI" sz="2400" b="1" dirty="0"/>
            </a:br>
            <a:r>
              <a:rPr lang="fi-FI" sz="2400" b="1" dirty="0"/>
              <a:t>Public </a:t>
            </a:r>
            <a:r>
              <a:rPr lang="fi-FI" sz="2400" b="1" dirty="0" err="1"/>
              <a:t>investments</a:t>
            </a:r>
            <a:r>
              <a:rPr lang="fi-FI" sz="2400" b="1" dirty="0"/>
              <a:t> and </a:t>
            </a:r>
            <a:r>
              <a:rPr lang="fi-FI" sz="2400" b="1" dirty="0" err="1"/>
              <a:t>expenditure</a:t>
            </a:r>
            <a:r>
              <a:rPr lang="fi-FI" sz="2400" b="1" dirty="0"/>
              <a:t> (</a:t>
            </a:r>
            <a:r>
              <a:rPr lang="fi-FI" sz="2400" b="1" dirty="0" err="1"/>
              <a:t>estimate</a:t>
            </a:r>
            <a:r>
              <a:rPr lang="fi-FI" sz="2400" b="1" dirty="0"/>
              <a:t>) </a:t>
            </a:r>
          </a:p>
        </p:txBody>
      </p:sp>
      <p:pic>
        <p:nvPicPr>
          <p:cNvPr id="8" name="Sisällön paikkamerkki 7">
            <a:extLst>
              <a:ext uri="{FF2B5EF4-FFF2-40B4-BE49-F238E27FC236}">
                <a16:creationId xmlns:a16="http://schemas.microsoft.com/office/drawing/2014/main" id="{35DC2DFA-D2E3-4134-8F49-25C7FB64BB21}"/>
              </a:ext>
            </a:extLst>
          </p:cNvPr>
          <p:cNvPicPr>
            <a:picLocks noGrp="1" noChangeAspect="1"/>
          </p:cNvPicPr>
          <p:nvPr>
            <p:ph idx="1"/>
          </p:nvPr>
        </p:nvPicPr>
        <p:blipFill>
          <a:blip r:embed="rId2"/>
          <a:stretch>
            <a:fillRect/>
          </a:stretch>
        </p:blipFill>
        <p:spPr>
          <a:xfrm>
            <a:off x="683568" y="1217482"/>
            <a:ext cx="7776864" cy="3446416"/>
          </a:xfrm>
          <a:prstGeom prst="rect">
            <a:avLst/>
          </a:prstGeom>
        </p:spPr>
      </p:pic>
    </p:spTree>
    <p:extLst>
      <p:ext uri="{BB962C8B-B14F-4D97-AF65-F5344CB8AC3E}">
        <p14:creationId xmlns:p14="http://schemas.microsoft.com/office/powerpoint/2010/main" val="13746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3CB08E-9F35-4EFC-A63A-CEFE1F1CE232}"/>
              </a:ext>
            </a:extLst>
          </p:cNvPr>
          <p:cNvSpPr>
            <a:spLocks noGrp="1"/>
          </p:cNvSpPr>
          <p:nvPr>
            <p:ph type="title"/>
          </p:nvPr>
        </p:nvSpPr>
        <p:spPr>
          <a:xfrm>
            <a:off x="1979712" y="555526"/>
            <a:ext cx="6108144" cy="688838"/>
          </a:xfrm>
        </p:spPr>
        <p:txBody>
          <a:bodyPr>
            <a:normAutofit fontScale="90000"/>
          </a:bodyPr>
          <a:lstStyle/>
          <a:p>
            <a:r>
              <a:rPr lang="fi-FI" sz="3200" b="1" i="0" u="none" strike="noStrike" baseline="0" dirty="0" err="1">
                <a:solidFill>
                  <a:srgbClr val="000000"/>
                </a:solidFill>
                <a:latin typeface="Museo Sans 700"/>
              </a:rPr>
              <a:t>Getting</a:t>
            </a:r>
            <a:r>
              <a:rPr lang="fi-FI" sz="3200" b="1" i="0" u="none" strike="noStrike" baseline="0" dirty="0">
                <a:solidFill>
                  <a:srgbClr val="000000"/>
                </a:solidFill>
                <a:latin typeface="Museo Sans 700"/>
              </a:rPr>
              <a:t> </a:t>
            </a:r>
            <a:r>
              <a:rPr lang="fi-FI" sz="3200" b="1" i="0" u="none" strike="noStrike" baseline="0" dirty="0" err="1">
                <a:solidFill>
                  <a:srgbClr val="000000"/>
                </a:solidFill>
                <a:latin typeface="Museo Sans 700"/>
              </a:rPr>
              <a:t>Rid</a:t>
            </a:r>
            <a:r>
              <a:rPr lang="fi-FI" sz="3200" b="1" i="0" u="none" strike="noStrike" baseline="0" dirty="0">
                <a:solidFill>
                  <a:srgbClr val="000000"/>
                </a:solidFill>
                <a:latin typeface="Museo Sans 700"/>
              </a:rPr>
              <a:t> of </a:t>
            </a:r>
            <a:r>
              <a:rPr lang="fi-FI" sz="3200" b="1" i="0" u="none" strike="noStrike" baseline="0" dirty="0" err="1">
                <a:solidFill>
                  <a:srgbClr val="000000"/>
                </a:solidFill>
                <a:latin typeface="Museo Sans 700"/>
              </a:rPr>
              <a:t>Shelters</a:t>
            </a:r>
            <a:r>
              <a:rPr lang="fi-FI" sz="3200" b="1" i="0" u="none" strike="noStrike" baseline="0" dirty="0">
                <a:solidFill>
                  <a:srgbClr val="000000"/>
                </a:solidFill>
                <a:latin typeface="Museo Sans 700"/>
              </a:rPr>
              <a:t> </a:t>
            </a:r>
            <a:r>
              <a:rPr lang="fi-FI" sz="3200" b="1" i="0" u="none" strike="noStrike" baseline="0" dirty="0" err="1">
                <a:solidFill>
                  <a:srgbClr val="000000"/>
                </a:solidFill>
                <a:latin typeface="Museo Sans 700"/>
              </a:rPr>
              <a:t>was</a:t>
            </a:r>
            <a:r>
              <a:rPr lang="fi-FI" sz="3200" b="1" i="0" u="none" strike="noStrike" baseline="0" dirty="0">
                <a:solidFill>
                  <a:srgbClr val="000000"/>
                </a:solidFill>
                <a:latin typeface="Museo Sans 700"/>
              </a:rPr>
              <a:t> </a:t>
            </a:r>
            <a:r>
              <a:rPr lang="fi-FI" sz="3200" b="1" i="0" u="none" strike="noStrike" baseline="0" dirty="0" err="1">
                <a:solidFill>
                  <a:srgbClr val="000000"/>
                </a:solidFill>
                <a:latin typeface="Museo Sans 700"/>
              </a:rPr>
              <a:t>done</a:t>
            </a:r>
            <a:r>
              <a:rPr lang="fi-FI" sz="3200" b="1" i="0" u="none" strike="noStrike" baseline="0" dirty="0">
                <a:solidFill>
                  <a:srgbClr val="000000"/>
                </a:solidFill>
                <a:latin typeface="Museo Sans 700"/>
              </a:rPr>
              <a:t> </a:t>
            </a:r>
            <a:r>
              <a:rPr lang="fi-FI" sz="3200" b="1" i="0" u="none" strike="noStrike" baseline="0" dirty="0" err="1">
                <a:solidFill>
                  <a:srgbClr val="000000"/>
                </a:solidFill>
                <a:latin typeface="Museo Sans 700"/>
              </a:rPr>
              <a:t>by</a:t>
            </a:r>
            <a:r>
              <a:rPr lang="fi-FI" sz="3200" b="1" i="0" u="none" strike="noStrike" baseline="0" dirty="0">
                <a:solidFill>
                  <a:srgbClr val="000000"/>
                </a:solidFill>
                <a:latin typeface="Museo Sans 700"/>
              </a:rPr>
              <a:t> ARA </a:t>
            </a:r>
            <a:r>
              <a:rPr lang="fi-FI" sz="3200" b="1" i="0" u="none" strike="noStrike" baseline="0" dirty="0" err="1">
                <a:solidFill>
                  <a:srgbClr val="000000"/>
                </a:solidFill>
                <a:latin typeface="Museo Sans 700"/>
              </a:rPr>
              <a:t>subsidies</a:t>
            </a:r>
            <a:r>
              <a:rPr lang="fi-FI" sz="3200" b="1" i="0" u="none" strike="noStrike" baseline="0" dirty="0">
                <a:solidFill>
                  <a:srgbClr val="000000"/>
                </a:solidFill>
                <a:latin typeface="Museo Sans 700"/>
              </a:rPr>
              <a:t> and </a:t>
            </a:r>
            <a:r>
              <a:rPr lang="fi-FI" sz="3200" b="1" i="0" u="none" strike="noStrike" baseline="0" dirty="0" err="1">
                <a:solidFill>
                  <a:srgbClr val="000000"/>
                </a:solidFill>
                <a:latin typeface="Museo Sans 700"/>
              </a:rPr>
              <a:t>loans</a:t>
            </a:r>
            <a:endParaRPr lang="fi-FI" dirty="0"/>
          </a:p>
        </p:txBody>
      </p:sp>
      <p:pic>
        <p:nvPicPr>
          <p:cNvPr id="5" name="Sisällön paikkamerkki 4">
            <a:extLst>
              <a:ext uri="{FF2B5EF4-FFF2-40B4-BE49-F238E27FC236}">
                <a16:creationId xmlns:a16="http://schemas.microsoft.com/office/drawing/2014/main" id="{7FCC5D3F-1857-42B9-8FA5-D3ABF2C5DEA2}"/>
              </a:ext>
            </a:extLst>
          </p:cNvPr>
          <p:cNvPicPr>
            <a:picLocks noGrp="1" noChangeAspect="1"/>
          </p:cNvPicPr>
          <p:nvPr>
            <p:ph idx="1"/>
          </p:nvPr>
        </p:nvPicPr>
        <p:blipFill>
          <a:blip r:embed="rId2"/>
          <a:stretch>
            <a:fillRect/>
          </a:stretch>
        </p:blipFill>
        <p:spPr>
          <a:xfrm>
            <a:off x="1666875" y="2283718"/>
            <a:ext cx="6885522" cy="2088232"/>
          </a:xfrm>
        </p:spPr>
      </p:pic>
      <p:sp>
        <p:nvSpPr>
          <p:cNvPr id="6" name="Tekstiruutu 5">
            <a:extLst>
              <a:ext uri="{FF2B5EF4-FFF2-40B4-BE49-F238E27FC236}">
                <a16:creationId xmlns:a16="http://schemas.microsoft.com/office/drawing/2014/main" id="{85849E4F-9121-40EB-96C7-7C93E866E26C}"/>
              </a:ext>
            </a:extLst>
          </p:cNvPr>
          <p:cNvSpPr txBox="1"/>
          <p:nvPr/>
        </p:nvSpPr>
        <p:spPr>
          <a:xfrm>
            <a:off x="1907704" y="1995686"/>
            <a:ext cx="590465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Housing </a:t>
            </a:r>
            <a:r>
              <a:rPr kumimoji="0" lang="fi-FI" sz="2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options</a:t>
            </a: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in Helsinki for </a:t>
            </a:r>
            <a:r>
              <a:rPr kumimoji="0" lang="fi-FI" sz="2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homeless</a:t>
            </a: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p>
        </p:txBody>
      </p:sp>
    </p:spTree>
    <p:extLst>
      <p:ext uri="{BB962C8B-B14F-4D97-AF65-F5344CB8AC3E}">
        <p14:creationId xmlns:p14="http://schemas.microsoft.com/office/powerpoint/2010/main" val="2608702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DCA280-AFC7-42B7-A004-72C43676B19D}"/>
              </a:ext>
            </a:extLst>
          </p:cNvPr>
          <p:cNvSpPr>
            <a:spLocks noGrp="1"/>
          </p:cNvSpPr>
          <p:nvPr>
            <p:ph type="title"/>
          </p:nvPr>
        </p:nvSpPr>
        <p:spPr>
          <a:xfrm>
            <a:off x="4139952" y="339502"/>
            <a:ext cx="4493100" cy="749839"/>
          </a:xfrm>
        </p:spPr>
        <p:txBody>
          <a:bodyPr>
            <a:normAutofit fontScale="90000"/>
          </a:bodyPr>
          <a:lstStyle/>
          <a:p>
            <a:r>
              <a:rPr lang="fi-FI" dirty="0">
                <a:solidFill>
                  <a:schemeClr val="tx1"/>
                </a:solidFill>
              </a:rPr>
              <a:t>Koisoniitty - New Housing </a:t>
            </a:r>
            <a:r>
              <a:rPr lang="fi-FI" dirty="0" err="1">
                <a:solidFill>
                  <a:schemeClr val="tx1"/>
                </a:solidFill>
              </a:rPr>
              <a:t>Unit</a:t>
            </a:r>
            <a:r>
              <a:rPr lang="fi-FI" dirty="0">
                <a:solidFill>
                  <a:schemeClr val="tx1"/>
                </a:solidFill>
              </a:rPr>
              <a:t> for Long-</a:t>
            </a:r>
            <a:r>
              <a:rPr lang="fi-FI" dirty="0" err="1">
                <a:solidFill>
                  <a:schemeClr val="tx1"/>
                </a:solidFill>
              </a:rPr>
              <a:t>term</a:t>
            </a:r>
            <a:r>
              <a:rPr lang="fi-FI" dirty="0">
                <a:solidFill>
                  <a:schemeClr val="tx1"/>
                </a:solidFill>
              </a:rPr>
              <a:t> </a:t>
            </a:r>
            <a:r>
              <a:rPr lang="fi-FI" dirty="0" err="1">
                <a:solidFill>
                  <a:schemeClr val="tx1"/>
                </a:solidFill>
              </a:rPr>
              <a:t>Homeless</a:t>
            </a:r>
            <a:r>
              <a:rPr lang="fi-FI" dirty="0">
                <a:solidFill>
                  <a:schemeClr val="tx1"/>
                </a:solidFill>
              </a:rPr>
              <a:t> in City of Vantaa 2023 </a:t>
            </a:r>
          </a:p>
        </p:txBody>
      </p:sp>
      <p:pic>
        <p:nvPicPr>
          <p:cNvPr id="11" name="Sisällön paikkamerkki 10">
            <a:extLst>
              <a:ext uri="{FF2B5EF4-FFF2-40B4-BE49-F238E27FC236}">
                <a16:creationId xmlns:a16="http://schemas.microsoft.com/office/drawing/2014/main" id="{B6E0B7D8-A8EB-4771-A2CF-A5DD231C8429}"/>
              </a:ext>
            </a:extLst>
          </p:cNvPr>
          <p:cNvPicPr>
            <a:picLocks noGrp="1" noChangeAspect="1"/>
          </p:cNvPicPr>
          <p:nvPr>
            <p:ph sz="half" idx="1"/>
          </p:nvPr>
        </p:nvPicPr>
        <p:blipFill>
          <a:blip r:embed="rId2"/>
          <a:stretch>
            <a:fillRect/>
          </a:stretch>
        </p:blipFill>
        <p:spPr>
          <a:xfrm>
            <a:off x="323528" y="3437302"/>
            <a:ext cx="4536798" cy="1584176"/>
          </a:xfrm>
        </p:spPr>
      </p:pic>
      <p:pic>
        <p:nvPicPr>
          <p:cNvPr id="9" name="Sisällön paikkamerkki 8">
            <a:extLst>
              <a:ext uri="{FF2B5EF4-FFF2-40B4-BE49-F238E27FC236}">
                <a16:creationId xmlns:a16="http://schemas.microsoft.com/office/drawing/2014/main" id="{78D394A2-CC09-4E6D-8E57-7163C39BF756}"/>
              </a:ext>
            </a:extLst>
          </p:cNvPr>
          <p:cNvPicPr>
            <a:picLocks noGrp="1" noChangeAspect="1"/>
          </p:cNvPicPr>
          <p:nvPr>
            <p:ph sz="half" idx="2"/>
          </p:nvPr>
        </p:nvPicPr>
        <p:blipFill>
          <a:blip r:embed="rId3"/>
          <a:stretch>
            <a:fillRect/>
          </a:stretch>
        </p:blipFill>
        <p:spPr>
          <a:xfrm>
            <a:off x="4139952" y="1323848"/>
            <a:ext cx="4176464" cy="2082612"/>
          </a:xfrm>
        </p:spPr>
      </p:pic>
      <p:pic>
        <p:nvPicPr>
          <p:cNvPr id="13" name="Kuva 12">
            <a:extLst>
              <a:ext uri="{FF2B5EF4-FFF2-40B4-BE49-F238E27FC236}">
                <a16:creationId xmlns:a16="http://schemas.microsoft.com/office/drawing/2014/main" id="{A957D7FA-19DF-4F41-BDA3-AECF52E374A8}"/>
              </a:ext>
            </a:extLst>
          </p:cNvPr>
          <p:cNvPicPr>
            <a:picLocks noChangeAspect="1"/>
          </p:cNvPicPr>
          <p:nvPr/>
        </p:nvPicPr>
        <p:blipFill>
          <a:blip r:embed="rId4"/>
          <a:stretch>
            <a:fillRect/>
          </a:stretch>
        </p:blipFill>
        <p:spPr>
          <a:xfrm>
            <a:off x="395536" y="182250"/>
            <a:ext cx="3168352" cy="3109579"/>
          </a:xfrm>
          <a:prstGeom prst="rect">
            <a:avLst/>
          </a:prstGeom>
        </p:spPr>
      </p:pic>
      <p:sp>
        <p:nvSpPr>
          <p:cNvPr id="14" name="Tekstiruutu 13">
            <a:extLst>
              <a:ext uri="{FF2B5EF4-FFF2-40B4-BE49-F238E27FC236}">
                <a16:creationId xmlns:a16="http://schemas.microsoft.com/office/drawing/2014/main" id="{EF001B98-29D3-4FD5-B65D-56E44D6F8B47}"/>
              </a:ext>
            </a:extLst>
          </p:cNvPr>
          <p:cNvSpPr txBox="1"/>
          <p:nvPr/>
        </p:nvSpPr>
        <p:spPr>
          <a:xfrm>
            <a:off x="5192440" y="3490726"/>
            <a:ext cx="3628032" cy="1477328"/>
          </a:xfrm>
          <a:prstGeom prst="rect">
            <a:avLst/>
          </a:prstGeom>
          <a:noFill/>
        </p:spPr>
        <p:txBody>
          <a:bodyPr wrap="square" rtlCol="0">
            <a:spAutoFit/>
          </a:bodyPr>
          <a:lstStyle/>
          <a:p>
            <a:r>
              <a:rPr lang="fi-FI" sz="1800" dirty="0"/>
              <a:t>42 </a:t>
            </a:r>
            <a:r>
              <a:rPr lang="fi-FI" sz="1800" dirty="0" err="1"/>
              <a:t>homes</a:t>
            </a:r>
            <a:r>
              <a:rPr lang="fi-FI" sz="1800" dirty="0"/>
              <a:t> (</a:t>
            </a:r>
            <a:r>
              <a:rPr lang="fi-FI" sz="1800" dirty="0" err="1"/>
              <a:t>studios</a:t>
            </a:r>
            <a:r>
              <a:rPr lang="fi-FI" sz="1800" dirty="0"/>
              <a:t>), 5 in </a:t>
            </a:r>
            <a:r>
              <a:rPr lang="fi-FI" sz="1800" dirty="0" err="1"/>
              <a:t>separate</a:t>
            </a:r>
            <a:r>
              <a:rPr lang="fi-FI" sz="1800" dirty="0"/>
              <a:t> </a:t>
            </a:r>
            <a:r>
              <a:rPr lang="fi-FI" sz="1800" dirty="0" err="1"/>
              <a:t>buildings</a:t>
            </a:r>
            <a:r>
              <a:rPr lang="fi-FI" sz="1800" dirty="0"/>
              <a:t> (</a:t>
            </a:r>
            <a:r>
              <a:rPr lang="fi-FI" sz="1800" dirty="0" err="1"/>
              <a:t>above</a:t>
            </a:r>
            <a:r>
              <a:rPr lang="fi-FI" sz="1800" dirty="0"/>
              <a:t>)  </a:t>
            </a:r>
          </a:p>
          <a:p>
            <a:r>
              <a:rPr lang="fi-FI" sz="1800" b="1" dirty="0">
                <a:highlight>
                  <a:srgbClr val="FFFF00"/>
                </a:highlight>
              </a:rPr>
              <a:t>ARA </a:t>
            </a:r>
            <a:r>
              <a:rPr lang="fi-FI" sz="1800" b="1" dirty="0" err="1">
                <a:highlight>
                  <a:srgbClr val="FFFF00"/>
                </a:highlight>
              </a:rPr>
              <a:t>funding</a:t>
            </a:r>
            <a:r>
              <a:rPr lang="fi-FI" sz="1800" b="1" dirty="0">
                <a:highlight>
                  <a:srgbClr val="FFFF00"/>
                </a:highlight>
              </a:rPr>
              <a:t> = 8,3 M€: 30% </a:t>
            </a:r>
            <a:r>
              <a:rPr lang="fi-FI" sz="1800" b="1" dirty="0" err="1">
                <a:highlight>
                  <a:srgbClr val="FFFF00"/>
                </a:highlight>
              </a:rPr>
              <a:t>grant</a:t>
            </a:r>
            <a:r>
              <a:rPr lang="fi-FI" sz="1800" b="1" dirty="0">
                <a:highlight>
                  <a:srgbClr val="FFFF00"/>
                </a:highlight>
              </a:rPr>
              <a:t> and 70% </a:t>
            </a:r>
            <a:r>
              <a:rPr lang="fi-FI" sz="1800" b="1" dirty="0" err="1">
                <a:highlight>
                  <a:srgbClr val="FFFF00"/>
                </a:highlight>
              </a:rPr>
              <a:t>subsidy</a:t>
            </a:r>
            <a:r>
              <a:rPr lang="fi-FI" sz="1800" b="1" dirty="0">
                <a:highlight>
                  <a:srgbClr val="FFFF00"/>
                </a:highlight>
              </a:rPr>
              <a:t> loan</a:t>
            </a:r>
          </a:p>
          <a:p>
            <a:r>
              <a:rPr lang="fi-FI" sz="1800" dirty="0" err="1"/>
              <a:t>Partly</a:t>
            </a:r>
            <a:r>
              <a:rPr lang="fi-FI" sz="1800" dirty="0"/>
              <a:t> </a:t>
            </a:r>
            <a:r>
              <a:rPr lang="fi-FI" sz="1800" dirty="0" err="1"/>
              <a:t>financed</a:t>
            </a:r>
            <a:r>
              <a:rPr lang="fi-FI" sz="1800" dirty="0"/>
              <a:t> </a:t>
            </a:r>
            <a:r>
              <a:rPr lang="fi-FI" sz="1800" dirty="0" err="1"/>
              <a:t>by</a:t>
            </a:r>
            <a:r>
              <a:rPr lang="fi-FI" sz="1800" dirty="0"/>
              <a:t> the City</a:t>
            </a:r>
          </a:p>
        </p:txBody>
      </p:sp>
    </p:spTree>
    <p:extLst>
      <p:ext uri="{BB962C8B-B14F-4D97-AF65-F5344CB8AC3E}">
        <p14:creationId xmlns:p14="http://schemas.microsoft.com/office/powerpoint/2010/main" val="1860371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60B5AC-1E7C-9C41-1A22-142D26FCAC92}"/>
              </a:ext>
            </a:extLst>
          </p:cNvPr>
          <p:cNvSpPr>
            <a:spLocks noGrp="1"/>
          </p:cNvSpPr>
          <p:nvPr>
            <p:ph type="title"/>
          </p:nvPr>
        </p:nvSpPr>
        <p:spPr>
          <a:xfrm>
            <a:off x="1691680" y="101526"/>
            <a:ext cx="7056784" cy="1108214"/>
          </a:xfrm>
        </p:spPr>
        <p:txBody>
          <a:bodyPr>
            <a:noAutofit/>
          </a:bodyPr>
          <a:lstStyle/>
          <a:p>
            <a:r>
              <a:rPr lang="fi-FI" sz="2000" b="1" dirty="0">
                <a:solidFill>
                  <a:schemeClr val="tx1"/>
                </a:solidFill>
              </a:rPr>
              <a:t>Health and </a:t>
            </a:r>
            <a:r>
              <a:rPr lang="fi-FI" sz="2000" b="1" dirty="0" err="1">
                <a:solidFill>
                  <a:schemeClr val="tx1"/>
                </a:solidFill>
              </a:rPr>
              <a:t>social</a:t>
            </a:r>
            <a:r>
              <a:rPr lang="fi-FI" sz="2000" b="1" dirty="0">
                <a:solidFill>
                  <a:schemeClr val="tx1"/>
                </a:solidFill>
              </a:rPr>
              <a:t> </a:t>
            </a:r>
            <a:r>
              <a:rPr lang="fi-FI" sz="2000" b="1" dirty="0" err="1">
                <a:solidFill>
                  <a:schemeClr val="tx1"/>
                </a:solidFill>
              </a:rPr>
              <a:t>services</a:t>
            </a:r>
            <a:r>
              <a:rPr lang="fi-FI" sz="2000" b="1" dirty="0">
                <a:solidFill>
                  <a:schemeClr val="tx1"/>
                </a:solidFill>
              </a:rPr>
              <a:t> </a:t>
            </a:r>
            <a:r>
              <a:rPr lang="fi-FI" sz="2000" b="1" dirty="0" err="1">
                <a:solidFill>
                  <a:schemeClr val="tx1"/>
                </a:solidFill>
              </a:rPr>
              <a:t>reform</a:t>
            </a:r>
            <a:r>
              <a:rPr lang="fi-FI" sz="2000" b="1" dirty="0">
                <a:solidFill>
                  <a:schemeClr val="tx1"/>
                </a:solidFill>
              </a:rPr>
              <a:t> </a:t>
            </a:r>
            <a:r>
              <a:rPr lang="fi-FI" sz="2000" b="1" dirty="0" err="1">
                <a:solidFill>
                  <a:schemeClr val="tx1"/>
                </a:solidFill>
              </a:rPr>
              <a:t>started</a:t>
            </a:r>
            <a:r>
              <a:rPr lang="fi-FI" sz="2000" b="1" dirty="0">
                <a:solidFill>
                  <a:schemeClr val="tx1"/>
                </a:solidFill>
              </a:rPr>
              <a:t> 1.1.2023 – </a:t>
            </a:r>
            <a:r>
              <a:rPr lang="fi-FI" sz="2000" b="1" dirty="0" err="1">
                <a:solidFill>
                  <a:schemeClr val="tx1"/>
                </a:solidFill>
              </a:rPr>
              <a:t>effects</a:t>
            </a:r>
            <a:r>
              <a:rPr lang="fi-FI" sz="2000" b="1" dirty="0">
                <a:solidFill>
                  <a:schemeClr val="tx1"/>
                </a:solidFill>
              </a:rPr>
              <a:t> </a:t>
            </a:r>
            <a:r>
              <a:rPr lang="fi-FI" sz="2000" b="1" dirty="0" err="1">
                <a:solidFill>
                  <a:schemeClr val="tx1"/>
                </a:solidFill>
              </a:rPr>
              <a:t>homeless</a:t>
            </a:r>
            <a:r>
              <a:rPr lang="fi-FI" sz="2000" b="1" dirty="0">
                <a:solidFill>
                  <a:schemeClr val="tx1"/>
                </a:solidFill>
              </a:rPr>
              <a:t> </a:t>
            </a:r>
            <a:r>
              <a:rPr lang="fi-FI" sz="2000" b="1" dirty="0" err="1">
                <a:solidFill>
                  <a:schemeClr val="tx1"/>
                </a:solidFill>
              </a:rPr>
              <a:t>services</a:t>
            </a:r>
            <a:r>
              <a:rPr lang="fi-FI" sz="2000" b="1" dirty="0">
                <a:solidFill>
                  <a:schemeClr val="tx1"/>
                </a:solidFill>
              </a:rPr>
              <a:t> </a:t>
            </a:r>
            <a:r>
              <a:rPr lang="fi-FI" sz="2000" b="1" dirty="0" err="1">
                <a:solidFill>
                  <a:schemeClr val="tx1"/>
                </a:solidFill>
              </a:rPr>
              <a:t>too</a:t>
            </a:r>
            <a:r>
              <a:rPr lang="fi-FI" sz="2000" b="1" dirty="0">
                <a:solidFill>
                  <a:schemeClr val="tx1"/>
                </a:solidFill>
              </a:rPr>
              <a:t>. </a:t>
            </a:r>
            <a:r>
              <a:rPr lang="fi-FI" sz="2000" b="1" dirty="0" err="1">
                <a:solidFill>
                  <a:schemeClr val="tx1"/>
                </a:solidFill>
              </a:rPr>
              <a:t>Housing</a:t>
            </a:r>
            <a:r>
              <a:rPr lang="fi-FI" sz="2000" b="1" dirty="0">
                <a:solidFill>
                  <a:schemeClr val="tx1"/>
                </a:solidFill>
              </a:rPr>
              <a:t> </a:t>
            </a:r>
            <a:r>
              <a:rPr lang="fi-FI" sz="2000" b="1" dirty="0" err="1">
                <a:solidFill>
                  <a:schemeClr val="tx1"/>
                </a:solidFill>
              </a:rPr>
              <a:t>policy</a:t>
            </a:r>
            <a:r>
              <a:rPr lang="fi-FI" sz="2000" b="1" dirty="0">
                <a:solidFill>
                  <a:schemeClr val="tx1"/>
                </a:solidFill>
              </a:rPr>
              <a:t> is </a:t>
            </a:r>
            <a:r>
              <a:rPr lang="fi-FI" sz="2000" b="1" dirty="0" err="1">
                <a:solidFill>
                  <a:schemeClr val="tx1"/>
                </a:solidFill>
              </a:rPr>
              <a:t>still</a:t>
            </a:r>
            <a:r>
              <a:rPr lang="fi-FI" sz="2000" b="1" dirty="0">
                <a:solidFill>
                  <a:schemeClr val="tx1"/>
                </a:solidFill>
              </a:rPr>
              <a:t>  </a:t>
            </a:r>
            <a:r>
              <a:rPr lang="fi-FI" sz="2000" b="1" dirty="0" err="1">
                <a:solidFill>
                  <a:schemeClr val="tx1"/>
                </a:solidFill>
              </a:rPr>
              <a:t>duty</a:t>
            </a:r>
            <a:r>
              <a:rPr lang="fi-FI" sz="2000" b="1" dirty="0">
                <a:solidFill>
                  <a:schemeClr val="tx1"/>
                </a:solidFill>
              </a:rPr>
              <a:t> of </a:t>
            </a:r>
            <a:r>
              <a:rPr lang="fi-FI" sz="2000" b="1" dirty="0" err="1">
                <a:solidFill>
                  <a:schemeClr val="tx1"/>
                </a:solidFill>
              </a:rPr>
              <a:t>municipalities</a:t>
            </a:r>
            <a:r>
              <a:rPr lang="fi-FI" sz="2000" b="1" dirty="0">
                <a:solidFill>
                  <a:schemeClr val="tx1"/>
                </a:solidFill>
              </a:rPr>
              <a:t>, </a:t>
            </a:r>
            <a:r>
              <a:rPr lang="fi-FI" sz="2000" b="1" dirty="0" err="1">
                <a:solidFill>
                  <a:schemeClr val="tx1"/>
                </a:solidFill>
              </a:rPr>
              <a:t>but</a:t>
            </a:r>
            <a:r>
              <a:rPr lang="fi-FI" sz="2000" b="1" dirty="0">
                <a:solidFill>
                  <a:schemeClr val="tx1"/>
                </a:solidFill>
              </a:rPr>
              <a:t> </a:t>
            </a:r>
            <a:r>
              <a:rPr lang="fi-FI" sz="2000" b="1" dirty="0" err="1">
                <a:solidFill>
                  <a:schemeClr val="tx1"/>
                </a:solidFill>
              </a:rPr>
              <a:t>services</a:t>
            </a:r>
            <a:r>
              <a:rPr lang="fi-FI" sz="2000" b="1" dirty="0">
                <a:solidFill>
                  <a:schemeClr val="tx1"/>
                </a:solidFill>
              </a:rPr>
              <a:t> </a:t>
            </a:r>
            <a:r>
              <a:rPr lang="fi-FI" sz="2000" b="1" dirty="0" err="1">
                <a:solidFill>
                  <a:schemeClr val="tx1"/>
                </a:solidFill>
              </a:rPr>
              <a:t>not</a:t>
            </a:r>
            <a:r>
              <a:rPr lang="fi-FI" sz="2000" b="1" dirty="0">
                <a:solidFill>
                  <a:schemeClr val="tx1"/>
                </a:solidFill>
              </a:rPr>
              <a:t> </a:t>
            </a:r>
            <a:r>
              <a:rPr lang="fi-FI" sz="2000" b="1" dirty="0" err="1">
                <a:solidFill>
                  <a:schemeClr val="tx1"/>
                </a:solidFill>
              </a:rPr>
              <a:t>anymore</a:t>
            </a:r>
            <a:r>
              <a:rPr lang="fi-FI" sz="2000" b="1" dirty="0">
                <a:solidFill>
                  <a:schemeClr val="tx1"/>
                </a:solidFill>
              </a:rPr>
              <a:t>  (</a:t>
            </a:r>
            <a:r>
              <a:rPr lang="fi-FI" sz="2000" b="1" dirty="0" err="1">
                <a:solidFill>
                  <a:schemeClr val="tx1"/>
                </a:solidFill>
              </a:rPr>
              <a:t>except</a:t>
            </a:r>
            <a:r>
              <a:rPr lang="fi-FI" sz="2000" b="1" dirty="0">
                <a:solidFill>
                  <a:schemeClr val="tx1"/>
                </a:solidFill>
              </a:rPr>
              <a:t> City of Helsinki) </a:t>
            </a:r>
          </a:p>
        </p:txBody>
      </p:sp>
      <p:pic>
        <p:nvPicPr>
          <p:cNvPr id="5" name="Sisällön paikkamerkki 4">
            <a:extLst>
              <a:ext uri="{FF2B5EF4-FFF2-40B4-BE49-F238E27FC236}">
                <a16:creationId xmlns:a16="http://schemas.microsoft.com/office/drawing/2014/main" id="{BF8DF663-C60F-4738-04CF-26322F480F0A}"/>
              </a:ext>
            </a:extLst>
          </p:cNvPr>
          <p:cNvPicPr>
            <a:picLocks noGrp="1" noChangeAspect="1"/>
          </p:cNvPicPr>
          <p:nvPr>
            <p:ph idx="1"/>
          </p:nvPr>
        </p:nvPicPr>
        <p:blipFill>
          <a:blip r:embed="rId2"/>
          <a:stretch>
            <a:fillRect/>
          </a:stretch>
        </p:blipFill>
        <p:spPr>
          <a:xfrm>
            <a:off x="2267744" y="1209740"/>
            <a:ext cx="6898020" cy="3832234"/>
          </a:xfrm>
        </p:spPr>
      </p:pic>
      <p:sp>
        <p:nvSpPr>
          <p:cNvPr id="6" name="Tekstiruutu 5">
            <a:extLst>
              <a:ext uri="{FF2B5EF4-FFF2-40B4-BE49-F238E27FC236}">
                <a16:creationId xmlns:a16="http://schemas.microsoft.com/office/drawing/2014/main" id="{B95F39AE-490A-86ED-33B8-AFE0A642C928}"/>
              </a:ext>
            </a:extLst>
          </p:cNvPr>
          <p:cNvSpPr txBox="1"/>
          <p:nvPr/>
        </p:nvSpPr>
        <p:spPr>
          <a:xfrm>
            <a:off x="0" y="2324552"/>
            <a:ext cx="2339752"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This</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huge</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reform</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of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public</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administration</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is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one</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more</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reason</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for a </a:t>
            </a:r>
            <a:r>
              <a:rPr kumimoji="0" lang="fi-FI" sz="1400" b="1"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new</a:t>
            </a:r>
            <a:endParaRPr kumimoji="0" lang="fi-FI" sz="1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National Homelessness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Programme</a:t>
            </a:r>
            <a:r>
              <a:rPr kumimoji="0" lang="fi-FI" sz="1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to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guarantee</a:t>
            </a:r>
            <a:endPar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that</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housing</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and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services</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go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hand</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in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hand</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according</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HF </a:t>
            </a:r>
            <a:r>
              <a:rPr kumimoji="0" lang="fi-FI" sz="1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model</a:t>
            </a:r>
            <a:r>
              <a:rPr kumimoji="0" lang="fi-FI" sz="1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a:t>
            </a:r>
          </a:p>
        </p:txBody>
      </p:sp>
    </p:spTree>
    <p:extLst>
      <p:ext uri="{BB962C8B-B14F-4D97-AF65-F5344CB8AC3E}">
        <p14:creationId xmlns:p14="http://schemas.microsoft.com/office/powerpoint/2010/main" val="675644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2F237D-14CA-0397-D676-6FA9F663ABC8}"/>
              </a:ext>
            </a:extLst>
          </p:cNvPr>
          <p:cNvSpPr>
            <a:spLocks noGrp="1"/>
          </p:cNvSpPr>
          <p:nvPr>
            <p:ph type="title"/>
          </p:nvPr>
        </p:nvSpPr>
        <p:spPr>
          <a:xfrm>
            <a:off x="1920240" y="520902"/>
            <a:ext cx="6180152" cy="688838"/>
          </a:xfrm>
        </p:spPr>
        <p:txBody>
          <a:bodyPr>
            <a:normAutofit fontScale="90000"/>
          </a:bodyPr>
          <a:lstStyle/>
          <a:p>
            <a:r>
              <a:rPr lang="fi-FI" dirty="0">
                <a:solidFill>
                  <a:schemeClr val="tx1"/>
                </a:solidFill>
              </a:rPr>
              <a:t>Services for </a:t>
            </a:r>
            <a:r>
              <a:rPr lang="fi-FI" dirty="0" err="1">
                <a:solidFill>
                  <a:schemeClr val="tx1"/>
                </a:solidFill>
              </a:rPr>
              <a:t>Homeless</a:t>
            </a:r>
            <a:r>
              <a:rPr lang="fi-FI" dirty="0">
                <a:solidFill>
                  <a:schemeClr val="tx1"/>
                </a:solidFill>
              </a:rPr>
              <a:t> </a:t>
            </a:r>
            <a:r>
              <a:rPr lang="fi-FI" dirty="0" err="1">
                <a:solidFill>
                  <a:schemeClr val="tx1"/>
                </a:solidFill>
              </a:rPr>
              <a:t>are</a:t>
            </a:r>
            <a:r>
              <a:rPr lang="fi-FI" dirty="0">
                <a:solidFill>
                  <a:schemeClr val="tx1"/>
                </a:solidFill>
              </a:rPr>
              <a:t> </a:t>
            </a:r>
            <a:r>
              <a:rPr lang="fi-FI" dirty="0" err="1">
                <a:solidFill>
                  <a:schemeClr val="tx1"/>
                </a:solidFill>
              </a:rPr>
              <a:t>part</a:t>
            </a:r>
            <a:r>
              <a:rPr lang="fi-FI" dirty="0">
                <a:solidFill>
                  <a:schemeClr val="tx1"/>
                </a:solidFill>
              </a:rPr>
              <a:t> of </a:t>
            </a:r>
            <a:r>
              <a:rPr lang="fi-FI" dirty="0" err="1">
                <a:solidFill>
                  <a:schemeClr val="tx1"/>
                </a:solidFill>
              </a:rPr>
              <a:t>Finnish</a:t>
            </a:r>
            <a:r>
              <a:rPr lang="fi-FI" dirty="0">
                <a:solidFill>
                  <a:schemeClr val="tx1"/>
                </a:solidFill>
              </a:rPr>
              <a:t> </a:t>
            </a:r>
            <a:r>
              <a:rPr lang="fi-FI" dirty="0" err="1">
                <a:solidFill>
                  <a:schemeClr val="tx1"/>
                </a:solidFill>
              </a:rPr>
              <a:t>Welfare</a:t>
            </a:r>
            <a:r>
              <a:rPr lang="fi-FI" dirty="0">
                <a:solidFill>
                  <a:schemeClr val="tx1"/>
                </a:solidFill>
              </a:rPr>
              <a:t> State </a:t>
            </a:r>
            <a:r>
              <a:rPr lang="fi-FI" dirty="0" err="1">
                <a:solidFill>
                  <a:schemeClr val="tx1"/>
                </a:solidFill>
              </a:rPr>
              <a:t>services</a:t>
            </a:r>
            <a:r>
              <a:rPr lang="fi-FI" dirty="0">
                <a:solidFill>
                  <a:schemeClr val="tx1"/>
                </a:solidFill>
              </a:rPr>
              <a:t> – </a:t>
            </a:r>
            <a:r>
              <a:rPr lang="fi-FI" dirty="0" err="1">
                <a:solidFill>
                  <a:schemeClr val="tx1"/>
                </a:solidFill>
              </a:rPr>
              <a:t>not</a:t>
            </a:r>
            <a:r>
              <a:rPr lang="fi-FI" dirty="0">
                <a:solidFill>
                  <a:schemeClr val="tx1"/>
                </a:solidFill>
              </a:rPr>
              <a:t> </a:t>
            </a:r>
            <a:r>
              <a:rPr lang="fi-FI" dirty="0" err="1">
                <a:solidFill>
                  <a:schemeClr val="tx1"/>
                </a:solidFill>
              </a:rPr>
              <a:t>separate</a:t>
            </a:r>
            <a:r>
              <a:rPr lang="fi-FI" dirty="0">
                <a:solidFill>
                  <a:schemeClr val="tx1"/>
                </a:solidFill>
              </a:rPr>
              <a:t> </a:t>
            </a:r>
            <a:r>
              <a:rPr lang="fi-FI" dirty="0" err="1">
                <a:solidFill>
                  <a:schemeClr val="tx1"/>
                </a:solidFill>
              </a:rPr>
              <a:t>system</a:t>
            </a:r>
            <a:endParaRPr lang="fi-FI" dirty="0">
              <a:solidFill>
                <a:schemeClr val="tx1"/>
              </a:solidFill>
            </a:endParaRPr>
          </a:p>
        </p:txBody>
      </p:sp>
      <p:sp>
        <p:nvSpPr>
          <p:cNvPr id="3" name="Sisällön paikkamerkki 2">
            <a:extLst>
              <a:ext uri="{FF2B5EF4-FFF2-40B4-BE49-F238E27FC236}">
                <a16:creationId xmlns:a16="http://schemas.microsoft.com/office/drawing/2014/main" id="{C1C69CE1-EFC5-FCE3-141F-0A14E5331055}"/>
              </a:ext>
            </a:extLst>
          </p:cNvPr>
          <p:cNvSpPr>
            <a:spLocks noGrp="1"/>
          </p:cNvSpPr>
          <p:nvPr>
            <p:ph idx="1"/>
          </p:nvPr>
        </p:nvSpPr>
        <p:spPr>
          <a:xfrm>
            <a:off x="628650" y="1369219"/>
            <a:ext cx="7543750" cy="3263504"/>
          </a:xfrm>
        </p:spPr>
        <p:txBody>
          <a:bodyPr>
            <a:normAutofit/>
          </a:bodyPr>
          <a:lstStyle/>
          <a:p>
            <a:r>
              <a:rPr lang="en-US" dirty="0"/>
              <a:t>In Finland it would be impossible to handle support services for the formerly homeless who have received housing with ACT teams based on Tsemberis' model. </a:t>
            </a:r>
          </a:p>
          <a:p>
            <a:r>
              <a:rPr lang="en-US" dirty="0"/>
              <a:t>There would not be enough trained staff such as psychiatrists and it would become unsustainably expensive. </a:t>
            </a:r>
          </a:p>
          <a:p>
            <a:r>
              <a:rPr lang="en-US" dirty="0"/>
              <a:t>At the same time, a new separate organization of social and health services would be created, which would only serve the formerly homeless, and which would blatantly violate the principle of equality. </a:t>
            </a:r>
          </a:p>
          <a:p>
            <a:r>
              <a:rPr lang="en-US" dirty="0"/>
              <a:t>Since </a:t>
            </a:r>
            <a:r>
              <a:rPr lang="en-US" i="1" dirty="0"/>
              <a:t>Finland has a strong and geographically comprehensive system of publicly funded social and health services intended for all citizens</a:t>
            </a:r>
            <a:r>
              <a:rPr lang="en-US" dirty="0"/>
              <a:t>, </a:t>
            </a:r>
            <a:r>
              <a:rPr lang="en-US" b="1" i="1" dirty="0"/>
              <a:t>support services for the homeless or those who have moved away from homelessness into their own housing must also be organized with the help of the existing service system</a:t>
            </a:r>
            <a:endParaRPr lang="fi-FI" b="1" i="1" dirty="0"/>
          </a:p>
        </p:txBody>
      </p:sp>
    </p:spTree>
    <p:extLst>
      <p:ext uri="{BB962C8B-B14F-4D97-AF65-F5344CB8AC3E}">
        <p14:creationId xmlns:p14="http://schemas.microsoft.com/office/powerpoint/2010/main" val="1125797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3B2977-1A55-E6FF-242E-F49A050C9F05}"/>
              </a:ext>
            </a:extLst>
          </p:cNvPr>
          <p:cNvSpPr>
            <a:spLocks noGrp="1"/>
          </p:cNvSpPr>
          <p:nvPr>
            <p:ph type="title"/>
          </p:nvPr>
        </p:nvSpPr>
        <p:spPr>
          <a:xfrm>
            <a:off x="1920240" y="520902"/>
            <a:ext cx="5820112" cy="688838"/>
          </a:xfrm>
        </p:spPr>
        <p:txBody>
          <a:bodyPr>
            <a:normAutofit fontScale="90000"/>
          </a:bodyPr>
          <a:lstStyle/>
          <a:p>
            <a:r>
              <a:rPr lang="fi-FI" dirty="0" err="1">
                <a:solidFill>
                  <a:schemeClr val="tx1"/>
                </a:solidFill>
              </a:rPr>
              <a:t>Towards</a:t>
            </a:r>
            <a:r>
              <a:rPr lang="fi-FI" dirty="0">
                <a:solidFill>
                  <a:schemeClr val="tx1"/>
                </a:solidFill>
              </a:rPr>
              <a:t> HF 2.0 – Services for </a:t>
            </a:r>
            <a:r>
              <a:rPr lang="fi-FI" dirty="0" err="1">
                <a:solidFill>
                  <a:schemeClr val="tx1"/>
                </a:solidFill>
              </a:rPr>
              <a:t>homeless</a:t>
            </a:r>
            <a:r>
              <a:rPr lang="fi-FI" dirty="0">
                <a:solidFill>
                  <a:schemeClr val="tx1"/>
                </a:solidFill>
              </a:rPr>
              <a:t> </a:t>
            </a:r>
            <a:r>
              <a:rPr lang="fi-FI" dirty="0" err="1">
                <a:solidFill>
                  <a:schemeClr val="tx1"/>
                </a:solidFill>
              </a:rPr>
              <a:t>should</a:t>
            </a:r>
            <a:r>
              <a:rPr lang="fi-FI" dirty="0">
                <a:solidFill>
                  <a:schemeClr val="tx1"/>
                </a:solidFill>
              </a:rPr>
              <a:t> </a:t>
            </a:r>
            <a:r>
              <a:rPr lang="fi-FI" dirty="0" err="1">
                <a:solidFill>
                  <a:schemeClr val="tx1"/>
                </a:solidFill>
              </a:rPr>
              <a:t>be</a:t>
            </a:r>
            <a:r>
              <a:rPr lang="fi-FI" dirty="0">
                <a:solidFill>
                  <a:schemeClr val="tx1"/>
                </a:solidFill>
              </a:rPr>
              <a:t> </a:t>
            </a:r>
            <a:r>
              <a:rPr lang="fi-FI" dirty="0" err="1">
                <a:solidFill>
                  <a:schemeClr val="tx1"/>
                </a:solidFill>
              </a:rPr>
              <a:t>better</a:t>
            </a:r>
            <a:r>
              <a:rPr lang="fi-FI" dirty="0">
                <a:solidFill>
                  <a:schemeClr val="tx1"/>
                </a:solidFill>
              </a:rPr>
              <a:t> </a:t>
            </a:r>
            <a:r>
              <a:rPr lang="fi-FI" dirty="0" err="1">
                <a:solidFill>
                  <a:schemeClr val="tx1"/>
                </a:solidFill>
              </a:rPr>
              <a:t>tailor</a:t>
            </a:r>
            <a:r>
              <a:rPr lang="fi-FI" dirty="0">
                <a:solidFill>
                  <a:schemeClr val="tx1"/>
                </a:solidFill>
              </a:rPr>
              <a:t>-made for </a:t>
            </a:r>
            <a:r>
              <a:rPr lang="fi-FI" dirty="0" err="1">
                <a:solidFill>
                  <a:schemeClr val="tx1"/>
                </a:solidFill>
              </a:rPr>
              <a:t>their</a:t>
            </a:r>
            <a:r>
              <a:rPr lang="fi-FI" dirty="0">
                <a:solidFill>
                  <a:schemeClr val="tx1"/>
                </a:solidFill>
              </a:rPr>
              <a:t> </a:t>
            </a:r>
            <a:r>
              <a:rPr lang="fi-FI" dirty="0" err="1">
                <a:solidFill>
                  <a:schemeClr val="tx1"/>
                </a:solidFill>
              </a:rPr>
              <a:t>needs</a:t>
            </a:r>
            <a:r>
              <a:rPr lang="fi-FI" dirty="0">
                <a:solidFill>
                  <a:schemeClr val="tx1"/>
                </a:solidFill>
              </a:rPr>
              <a:t>  </a:t>
            </a:r>
          </a:p>
        </p:txBody>
      </p:sp>
      <p:sp>
        <p:nvSpPr>
          <p:cNvPr id="3" name="Sisällön paikkamerkki 2">
            <a:extLst>
              <a:ext uri="{FF2B5EF4-FFF2-40B4-BE49-F238E27FC236}">
                <a16:creationId xmlns:a16="http://schemas.microsoft.com/office/drawing/2014/main" id="{04534F9B-59C3-9A8C-F4A0-0ED28F8F2594}"/>
              </a:ext>
            </a:extLst>
          </p:cNvPr>
          <p:cNvSpPr>
            <a:spLocks noGrp="1"/>
          </p:cNvSpPr>
          <p:nvPr>
            <p:ph idx="1"/>
          </p:nvPr>
        </p:nvSpPr>
        <p:spPr>
          <a:xfrm>
            <a:off x="755576" y="1563638"/>
            <a:ext cx="7543750" cy="3263504"/>
          </a:xfrm>
        </p:spPr>
        <p:txBody>
          <a:bodyPr>
            <a:normAutofit/>
          </a:bodyPr>
          <a:lstStyle/>
          <a:p>
            <a:r>
              <a:rPr lang="en-US" sz="1600" dirty="0"/>
              <a:t>According to conservative estimates, approximately </a:t>
            </a:r>
            <a:r>
              <a:rPr lang="en-US" sz="1600" b="1" dirty="0"/>
              <a:t>1500 professionals </a:t>
            </a:r>
            <a:r>
              <a:rPr lang="en-US" sz="1600" dirty="0"/>
              <a:t>and experts by experience work in Finland directly with clients who are homeless, who have received housing after periods of homelessness, or are at risk of homelessness. </a:t>
            </a:r>
          </a:p>
          <a:p>
            <a:r>
              <a:rPr lang="en-US" sz="1600" dirty="0"/>
              <a:t>These experts work in municipal and regional social, health and housing services as well as third sector service provider organizations and associations. </a:t>
            </a:r>
          </a:p>
          <a:p>
            <a:r>
              <a:rPr lang="en-US" sz="1600" dirty="0"/>
              <a:t>Thanks to the national Housing First strategy and the dedication of employees, Finland has succeeded in reducing homelessness significantly since 2008. </a:t>
            </a:r>
          </a:p>
          <a:p>
            <a:r>
              <a:rPr lang="en-US" sz="1600" dirty="0"/>
              <a:t>The strategy is now being renewed under the working title </a:t>
            </a:r>
            <a:r>
              <a:rPr lang="en-US" sz="1600" b="1" dirty="0"/>
              <a:t>Housing First 2.0</a:t>
            </a:r>
            <a:endParaRPr lang="fi-FI" sz="1600" b="1" dirty="0"/>
          </a:p>
        </p:txBody>
      </p:sp>
    </p:spTree>
    <p:extLst>
      <p:ext uri="{BB962C8B-B14F-4D97-AF65-F5344CB8AC3E}">
        <p14:creationId xmlns:p14="http://schemas.microsoft.com/office/powerpoint/2010/main" val="189066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118507"/>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0AD7E0F-7E32-162C-05E6-8FBE7152EA0E}"/>
              </a:ext>
            </a:extLst>
          </p:cNvPr>
          <p:cNvSpPr>
            <a:spLocks noGrp="1"/>
          </p:cNvSpPr>
          <p:nvPr>
            <p:ph type="title"/>
          </p:nvPr>
        </p:nvSpPr>
        <p:spPr>
          <a:xfrm>
            <a:off x="771525" y="1475449"/>
            <a:ext cx="1971675" cy="1910443"/>
          </a:xfrm>
          <a:noFill/>
        </p:spPr>
        <p:txBody>
          <a:bodyPr vert="horz" lIns="91440" tIns="45720" rIns="91440" bIns="45720" rtlCol="0" anchor="ctr">
            <a:normAutofit/>
          </a:bodyPr>
          <a:lstStyle/>
          <a:p>
            <a:pPr algn="ctr" defTabSz="914400"/>
            <a:r>
              <a:rPr lang="en-US" sz="2700" kern="1200" dirty="0">
                <a:solidFill>
                  <a:srgbClr val="FFFFFF"/>
                </a:solidFill>
                <a:latin typeface="+mj-lt"/>
                <a:ea typeface="+mj-ea"/>
                <a:cs typeface="+mj-cs"/>
              </a:rPr>
              <a:t>Housing First 2.0 </a:t>
            </a:r>
          </a:p>
        </p:txBody>
      </p:sp>
      <p:pic>
        <p:nvPicPr>
          <p:cNvPr id="5" name="Sisällön paikkamerkki 4">
            <a:extLst>
              <a:ext uri="{FF2B5EF4-FFF2-40B4-BE49-F238E27FC236}">
                <a16:creationId xmlns:a16="http://schemas.microsoft.com/office/drawing/2014/main" id="{21552214-5C62-6E67-58D5-B26F8B458842}"/>
              </a:ext>
            </a:extLst>
          </p:cNvPr>
          <p:cNvPicPr>
            <a:picLocks noGrp="1" noChangeAspect="1"/>
          </p:cNvPicPr>
          <p:nvPr>
            <p:ph idx="1"/>
          </p:nvPr>
        </p:nvPicPr>
        <p:blipFill>
          <a:blip r:embed="rId2"/>
          <a:stretch>
            <a:fillRect/>
          </a:stretch>
        </p:blipFill>
        <p:spPr>
          <a:xfrm>
            <a:off x="4748784" y="195486"/>
            <a:ext cx="3857149" cy="4633212"/>
          </a:xfrm>
          <a:prstGeom prst="rect">
            <a:avLst/>
          </a:prstGeom>
        </p:spPr>
      </p:pic>
      <p:sp>
        <p:nvSpPr>
          <p:cNvPr id="7" name="Tekstiruutu 6">
            <a:extLst>
              <a:ext uri="{FF2B5EF4-FFF2-40B4-BE49-F238E27FC236}">
                <a16:creationId xmlns:a16="http://schemas.microsoft.com/office/drawing/2014/main" id="{88ED109F-557D-054E-692F-775E83EE7DBC}"/>
              </a:ext>
            </a:extLst>
          </p:cNvPr>
          <p:cNvSpPr txBox="1"/>
          <p:nvPr/>
        </p:nvSpPr>
        <p:spPr>
          <a:xfrm>
            <a:off x="395536" y="3978912"/>
            <a:ext cx="457200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hlinkClick r:id="rId3"/>
              </a:rPr>
              <a:t>https://research.tuni.fi/uploads/2023/02/e806d7d0-jyvaskyla-nopsajalka_reportenglish_23.2.2023_pdf.pdf</a:t>
            </a:r>
            <a:r>
              <a:rPr kumimoji="0" lang="fi-FI"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p>
        </p:txBody>
      </p:sp>
    </p:spTree>
    <p:extLst>
      <p:ext uri="{BB962C8B-B14F-4D97-AF65-F5344CB8AC3E}">
        <p14:creationId xmlns:p14="http://schemas.microsoft.com/office/powerpoint/2010/main" val="1449265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419992-2946-E5B7-1123-14D059F1AA3D}"/>
              </a:ext>
            </a:extLst>
          </p:cNvPr>
          <p:cNvSpPr>
            <a:spLocks noGrp="1"/>
          </p:cNvSpPr>
          <p:nvPr>
            <p:ph type="title"/>
          </p:nvPr>
        </p:nvSpPr>
        <p:spPr>
          <a:xfrm>
            <a:off x="5049503" y="1154338"/>
            <a:ext cx="3672408" cy="688838"/>
          </a:xfrm>
        </p:spPr>
        <p:txBody>
          <a:bodyPr>
            <a:noAutofit/>
          </a:bodyPr>
          <a:lstStyle/>
          <a:p>
            <a:r>
              <a:rPr lang="en-US" sz="2000" dirty="0">
                <a:solidFill>
                  <a:schemeClr val="tx1"/>
                </a:solidFill>
              </a:rPr>
              <a:t>The Housing First 2.0 concept as a solution of the contradiction</a:t>
            </a:r>
            <a:endParaRPr lang="fi-FI" sz="2000" dirty="0">
              <a:solidFill>
                <a:schemeClr val="tx1"/>
              </a:solidFill>
            </a:endParaRPr>
          </a:p>
        </p:txBody>
      </p:sp>
      <p:pic>
        <p:nvPicPr>
          <p:cNvPr id="5" name="Sisällön paikkamerkki 4">
            <a:extLst>
              <a:ext uri="{FF2B5EF4-FFF2-40B4-BE49-F238E27FC236}">
                <a16:creationId xmlns:a16="http://schemas.microsoft.com/office/drawing/2014/main" id="{070C9DE7-5DC9-B423-2DB3-2B3C268D1E30}"/>
              </a:ext>
            </a:extLst>
          </p:cNvPr>
          <p:cNvPicPr>
            <a:picLocks noGrp="1" noChangeAspect="1"/>
          </p:cNvPicPr>
          <p:nvPr>
            <p:ph idx="1"/>
          </p:nvPr>
        </p:nvPicPr>
        <p:blipFill>
          <a:blip r:embed="rId2"/>
          <a:stretch>
            <a:fillRect/>
          </a:stretch>
        </p:blipFill>
        <p:spPr>
          <a:xfrm>
            <a:off x="4283968" y="1921197"/>
            <a:ext cx="4168871" cy="2758256"/>
          </a:xfrm>
        </p:spPr>
      </p:pic>
      <p:pic>
        <p:nvPicPr>
          <p:cNvPr id="7" name="Kuva 6">
            <a:extLst>
              <a:ext uri="{FF2B5EF4-FFF2-40B4-BE49-F238E27FC236}">
                <a16:creationId xmlns:a16="http://schemas.microsoft.com/office/drawing/2014/main" id="{65DF1071-33B6-533A-1505-4A99560EDB31}"/>
              </a:ext>
            </a:extLst>
          </p:cNvPr>
          <p:cNvPicPr>
            <a:picLocks noChangeAspect="1"/>
          </p:cNvPicPr>
          <p:nvPr/>
        </p:nvPicPr>
        <p:blipFill>
          <a:blip r:embed="rId3"/>
          <a:stretch>
            <a:fillRect/>
          </a:stretch>
        </p:blipFill>
        <p:spPr>
          <a:xfrm>
            <a:off x="372854" y="2139702"/>
            <a:ext cx="3795514" cy="2262710"/>
          </a:xfrm>
          <a:prstGeom prst="rect">
            <a:avLst/>
          </a:prstGeom>
        </p:spPr>
      </p:pic>
      <p:sp>
        <p:nvSpPr>
          <p:cNvPr id="9" name="Tekstiruutu 8">
            <a:extLst>
              <a:ext uri="{FF2B5EF4-FFF2-40B4-BE49-F238E27FC236}">
                <a16:creationId xmlns:a16="http://schemas.microsoft.com/office/drawing/2014/main" id="{86E3D68C-74CB-4AE7-6287-0FCF6E3590BB}"/>
              </a:ext>
            </a:extLst>
          </p:cNvPr>
          <p:cNvSpPr txBox="1"/>
          <p:nvPr/>
        </p:nvSpPr>
        <p:spPr>
          <a:xfrm>
            <a:off x="372854" y="1154338"/>
            <a:ext cx="45720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The contradiction between permanence and mobility in homelessness work</a:t>
            </a: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endParaRPr>
          </a:p>
        </p:txBody>
      </p:sp>
      <p:sp>
        <p:nvSpPr>
          <p:cNvPr id="4" name="Tekstiruutu 3">
            <a:extLst>
              <a:ext uri="{FF2B5EF4-FFF2-40B4-BE49-F238E27FC236}">
                <a16:creationId xmlns:a16="http://schemas.microsoft.com/office/drawing/2014/main" id="{CE0D057C-9E8F-D2F6-0BDD-26F6A5807154}"/>
              </a:ext>
            </a:extLst>
          </p:cNvPr>
          <p:cNvSpPr txBox="1"/>
          <p:nvPr/>
        </p:nvSpPr>
        <p:spPr>
          <a:xfrm>
            <a:off x="1691680" y="245320"/>
            <a:ext cx="7261632"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“Escorted transfer” as the core idea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the new model of working</a:t>
            </a:r>
            <a:endParaRPr kumimoji="0" lang="fi-FI"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1486416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7"/>
          </p:nvPr>
        </p:nvSpPr>
        <p:spPr/>
        <p:txBody>
          <a:bodyPr>
            <a:normAutofit/>
          </a:bodyPr>
          <a:lstStyle/>
          <a:p>
            <a:pPr algn="ctr"/>
            <a:r>
              <a:rPr lang="da-DK" sz="1650" dirty="0"/>
              <a:t>A NEW POLITICAL AGREEMENT</a:t>
            </a:r>
          </a:p>
          <a:p>
            <a:pPr algn="ctr"/>
            <a:r>
              <a:rPr lang="da-DK" sz="1650" b="0" i="1" dirty="0" err="1"/>
              <a:t>Combatting</a:t>
            </a:r>
            <a:r>
              <a:rPr lang="da-DK" sz="1650" b="0" i="1" dirty="0"/>
              <a:t> </a:t>
            </a:r>
            <a:r>
              <a:rPr lang="da-DK" sz="1650" b="0" i="1" dirty="0" err="1"/>
              <a:t>homelessness</a:t>
            </a:r>
            <a:r>
              <a:rPr lang="da-DK" sz="1650" b="0" i="1" dirty="0"/>
              <a:t> with </a:t>
            </a:r>
            <a:r>
              <a:rPr lang="da-DK" sz="1650" b="0" i="1" dirty="0" err="1"/>
              <a:t>increased</a:t>
            </a:r>
            <a:r>
              <a:rPr lang="da-DK" sz="1650" b="0" i="1" dirty="0"/>
              <a:t> </a:t>
            </a:r>
            <a:r>
              <a:rPr lang="da-DK" sz="1650" b="0" i="1" dirty="0" err="1"/>
              <a:t>focus</a:t>
            </a:r>
            <a:r>
              <a:rPr lang="da-DK" sz="1650" b="0" i="1" dirty="0"/>
              <a:t> on the </a:t>
            </a:r>
            <a:r>
              <a:rPr lang="da-DK" sz="1650" b="0" i="1" dirty="0" err="1"/>
              <a:t>Housing</a:t>
            </a:r>
            <a:r>
              <a:rPr lang="da-DK" sz="1650" b="0" i="1" dirty="0"/>
              <a:t> First-</a:t>
            </a:r>
            <a:r>
              <a:rPr lang="da-DK" sz="1650" b="0" i="1" dirty="0" err="1"/>
              <a:t>method</a:t>
            </a:r>
            <a:r>
              <a:rPr lang="da-DK" sz="1650" b="0" i="1" dirty="0"/>
              <a:t> </a:t>
            </a:r>
          </a:p>
          <a:p>
            <a:endParaRPr lang="da-DK" sz="1650" dirty="0"/>
          </a:p>
        </p:txBody>
      </p:sp>
      <p:sp>
        <p:nvSpPr>
          <p:cNvPr id="4" name="Pladsholder til slidenummer 3"/>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da-DK" sz="600" b="0" i="0" u="none" strike="noStrike" kern="1200" cap="none" spc="0" normalizeH="0" baseline="0" noProof="0" dirty="0">
                <a:ln>
                  <a:noFill/>
                </a:ln>
                <a:solidFill>
                  <a:srgbClr val="7C7679"/>
                </a:solidFill>
                <a:effectLst/>
                <a:uLnTx/>
                <a:uFillTx/>
                <a:latin typeface="Arial" panose="020B0604020202020204"/>
                <a:ea typeface="ヒラギノ角ゴ Pro W3" pitchFamily="32" charset="-128"/>
                <a:cs typeface="+mn-cs"/>
              </a:rPr>
              <a:t>Page </a:t>
            </a:r>
            <a:fld id="{1C4DB2EE-0873-4EBD-BD17-6A767A2B9A33}" type="slidenum">
              <a:rPr kumimoji="0" lang="da-DK" sz="600" b="0" i="0" u="none" strike="noStrike" kern="1200" cap="none" spc="0" normalizeH="0" baseline="0" noProof="0">
                <a:ln>
                  <a:noFill/>
                </a:ln>
                <a:solidFill>
                  <a:srgbClr val="7C7679"/>
                </a:solidFill>
                <a:effectLst/>
                <a:uLnTx/>
                <a:uFillTx/>
                <a:latin typeface="Arial" panose="020B0604020202020204"/>
                <a:ea typeface="ヒラギノ角ゴ Pro W3" pitchFamily="32"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da-DK" sz="600" b="0" i="0" u="none" strike="noStrike" kern="1200" cap="none" spc="0" normalizeH="0" baseline="0" noProof="0" dirty="0">
              <a:ln>
                <a:noFill/>
              </a:ln>
              <a:solidFill>
                <a:srgbClr val="7C7679"/>
              </a:solidFill>
              <a:effectLst/>
              <a:uLnTx/>
              <a:uFillTx/>
              <a:latin typeface="Arial" panose="020B0604020202020204"/>
              <a:ea typeface="ヒラギノ角ゴ Pro W3" pitchFamily="32" charset="-128"/>
              <a:cs typeface="+mn-cs"/>
            </a:endParaRPr>
          </a:p>
        </p:txBody>
      </p:sp>
      <p:sp>
        <p:nvSpPr>
          <p:cNvPr id="5" name="Pladsholder til indhold 4"/>
          <p:cNvSpPr>
            <a:spLocks noGrp="1"/>
          </p:cNvSpPr>
          <p:nvPr>
            <p:ph idx="1"/>
          </p:nvPr>
        </p:nvSpPr>
        <p:spPr/>
        <p:txBody>
          <a:bodyPr>
            <a:noAutofit/>
          </a:bodyPr>
          <a:lstStyle/>
          <a:p>
            <a:pPr marL="342900" indent="-342900">
              <a:buFont typeface="+mj-lt"/>
              <a:buAutoNum type="arabicPeriod"/>
            </a:pPr>
            <a:r>
              <a:rPr lang="en-US" sz="1575" dirty="0"/>
              <a:t>More </a:t>
            </a:r>
            <a:r>
              <a:rPr lang="en-US" sz="1575" b="1" dirty="0"/>
              <a:t>affordable housing</a:t>
            </a:r>
            <a:r>
              <a:rPr lang="en-US" sz="1575" dirty="0"/>
              <a:t> for people in homelessness and people in risk of homelessness</a:t>
            </a:r>
          </a:p>
          <a:p>
            <a:pPr marL="342900" indent="-342900">
              <a:buFont typeface="+mj-lt"/>
              <a:buAutoNum type="arabicPeriod"/>
            </a:pPr>
            <a:endParaRPr lang="en-US" sz="1575" dirty="0"/>
          </a:p>
          <a:p>
            <a:pPr marL="342900" indent="-342900">
              <a:buFont typeface="+mj-lt"/>
              <a:buAutoNum type="arabicPeriod"/>
            </a:pPr>
            <a:r>
              <a:rPr lang="en-US" sz="1575" dirty="0"/>
              <a:t>Rearrangement of the </a:t>
            </a:r>
            <a:r>
              <a:rPr lang="en-US" sz="1575" b="1" dirty="0"/>
              <a:t>economic incentives structure</a:t>
            </a:r>
            <a:r>
              <a:rPr lang="en-US" sz="1575" dirty="0"/>
              <a:t> for the municipalities to help people getting out of the homelessness situation</a:t>
            </a:r>
          </a:p>
          <a:p>
            <a:pPr marL="342900" indent="-342900">
              <a:buFont typeface="+mj-lt"/>
              <a:buAutoNum type="arabicPeriod"/>
            </a:pPr>
            <a:endParaRPr lang="en-US" sz="1575" dirty="0"/>
          </a:p>
          <a:p>
            <a:pPr marL="342900" indent="-342900">
              <a:buFont typeface="+mj-lt"/>
              <a:buAutoNum type="arabicPeriod"/>
            </a:pPr>
            <a:r>
              <a:rPr lang="en-US" sz="1575" dirty="0"/>
              <a:t>Various initiatives to support the </a:t>
            </a:r>
            <a:r>
              <a:rPr lang="en-US" sz="1575" b="1" dirty="0"/>
              <a:t>full implementation of Housing First</a:t>
            </a:r>
          </a:p>
          <a:p>
            <a:pPr marL="342900" indent="-342900">
              <a:buFont typeface="+mj-lt"/>
              <a:buAutoNum type="arabicPeriod"/>
            </a:pPr>
            <a:endParaRPr lang="en-US" sz="1575" dirty="0"/>
          </a:p>
        </p:txBody>
      </p:sp>
      <p:sp>
        <p:nvSpPr>
          <p:cNvPr id="6" name="Titel 5"/>
          <p:cNvSpPr>
            <a:spLocks noGrp="1"/>
          </p:cNvSpPr>
          <p:nvPr>
            <p:ph type="title"/>
          </p:nvPr>
        </p:nvSpPr>
        <p:spPr>
          <a:xfrm>
            <a:off x="4571994" y="681540"/>
            <a:ext cx="4428498" cy="459053"/>
          </a:xfrm>
        </p:spPr>
        <p:txBody>
          <a:bodyPr/>
          <a:lstStyle/>
          <a:p>
            <a:r>
              <a:rPr lang="da-DK" sz="1950" dirty="0"/>
              <a:t>Three </a:t>
            </a:r>
            <a:r>
              <a:rPr lang="da-DK" sz="1950" dirty="0" err="1"/>
              <a:t>focal</a:t>
            </a:r>
            <a:r>
              <a:rPr lang="da-DK" sz="1950" dirty="0"/>
              <a:t> points in the agreement</a:t>
            </a:r>
          </a:p>
        </p:txBody>
      </p:sp>
      <p:sp>
        <p:nvSpPr>
          <p:cNvPr id="8" name="Rektangel 7"/>
          <p:cNvSpPr/>
          <p:nvPr/>
        </p:nvSpPr>
        <p:spPr>
          <a:xfrm>
            <a:off x="4571994" y="1221600"/>
            <a:ext cx="4158468" cy="1064546"/>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98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billede 4"/>
          <p:cNvSpPr>
            <a:spLocks noGrp="1"/>
          </p:cNvSpPr>
          <p:nvPr>
            <p:ph type="pic" sz="quarter" idx="17"/>
          </p:nvPr>
        </p:nvSpPr>
        <p:spPr>
          <a:xfrm>
            <a:off x="5471594" y="0"/>
            <a:ext cx="3664282" cy="5143500"/>
          </a:xfrm>
        </p:spPr>
        <p:txBody>
          <a:bodyPr/>
          <a:lstStyle/>
          <a:p>
            <a:endParaRPr lang="fr-BE"/>
          </a:p>
        </p:txBody>
      </p:sp>
      <p:sp>
        <p:nvSpPr>
          <p:cNvPr id="4" name="Pladsholder til slidenummer 3"/>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29</a:t>
            </a:fld>
            <a:endParaRPr lang="da-DK" dirty="0">
              <a:solidFill>
                <a:srgbClr val="7C7679"/>
              </a:solidFill>
              <a:latin typeface="Arial" panose="020B0604020202020204"/>
              <a:ea typeface="+mn-ea"/>
            </a:endParaRPr>
          </a:p>
        </p:txBody>
      </p:sp>
      <p:sp>
        <p:nvSpPr>
          <p:cNvPr id="2" name="Pladsholder til indhold 1"/>
          <p:cNvSpPr>
            <a:spLocks noGrp="1"/>
          </p:cNvSpPr>
          <p:nvPr>
            <p:ph idx="1"/>
          </p:nvPr>
        </p:nvSpPr>
        <p:spPr>
          <a:xfrm>
            <a:off x="629563" y="1329612"/>
            <a:ext cx="4212468" cy="3186354"/>
          </a:xfrm>
        </p:spPr>
        <p:txBody>
          <a:bodyPr>
            <a:noAutofit/>
          </a:bodyPr>
          <a:lstStyle/>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20 pct. of the housing stock is non-profit. </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GB" sz="1500" i="1" dirty="0"/>
              <a:t>One in four </a:t>
            </a:r>
            <a:r>
              <a:rPr lang="en-GB" sz="1500" dirty="0"/>
              <a:t>of the non-profit homes should be available for the municipalities to address urgent social housing tasks in the municipality. </a:t>
            </a:r>
          </a:p>
          <a:p>
            <a:pPr marL="257175" indent="-257175">
              <a:buFont typeface="Arial" panose="020B0604020202020204" pitchFamily="34" charset="0"/>
              <a:buChar char="•"/>
            </a:pPr>
            <a:endParaRPr lang="en-GB" sz="1500" dirty="0"/>
          </a:p>
          <a:p>
            <a:pPr marL="257175" indent="-257175">
              <a:buFont typeface="Arial" panose="020B0604020202020204" pitchFamily="34" charset="0"/>
              <a:buChar char="•"/>
            </a:pPr>
            <a:r>
              <a:rPr lang="en-GB" sz="1500" dirty="0"/>
              <a:t>The municipalities assigned around </a:t>
            </a:r>
            <a:br>
              <a:rPr lang="en-GB" sz="1500" dirty="0"/>
            </a:br>
            <a:r>
              <a:rPr lang="en-GB" sz="1500" dirty="0"/>
              <a:t>11 pct. of the vacant non-profit </a:t>
            </a:r>
            <a:br>
              <a:rPr lang="en-GB" sz="1500" dirty="0"/>
            </a:br>
            <a:r>
              <a:rPr lang="en-GB" sz="1500" dirty="0"/>
              <a:t>homes with a rent below 470 EUR </a:t>
            </a:r>
            <a:br>
              <a:rPr lang="en-GB" sz="1500" dirty="0"/>
            </a:br>
            <a:r>
              <a:rPr lang="en-GB" sz="1500" dirty="0"/>
              <a:t>in 2021-2023. </a:t>
            </a:r>
            <a:endParaRPr lang="en-US" sz="1500" dirty="0"/>
          </a:p>
          <a:p>
            <a:pPr marL="257175" indent="-257175">
              <a:buFont typeface="Arial" panose="020B0604020202020204" pitchFamily="34" charset="0"/>
              <a:buChar char="•"/>
            </a:pPr>
            <a:endParaRPr lang="en-GB" sz="1500" dirty="0"/>
          </a:p>
        </p:txBody>
      </p:sp>
      <p:sp>
        <p:nvSpPr>
          <p:cNvPr id="6" name="Titel 5"/>
          <p:cNvSpPr>
            <a:spLocks noGrp="1"/>
          </p:cNvSpPr>
          <p:nvPr>
            <p:ph type="title"/>
          </p:nvPr>
        </p:nvSpPr>
        <p:spPr>
          <a:noFill/>
        </p:spPr>
        <p:txBody>
          <a:bodyPr/>
          <a:lstStyle/>
          <a:p>
            <a:r>
              <a:rPr lang="da-DK" dirty="0"/>
              <a:t>More </a:t>
            </a:r>
            <a:r>
              <a:rPr lang="da-DK" dirty="0" err="1"/>
              <a:t>affordable</a:t>
            </a:r>
            <a:r>
              <a:rPr lang="da-DK" dirty="0"/>
              <a:t> </a:t>
            </a:r>
            <a:r>
              <a:rPr lang="da-DK" dirty="0" err="1"/>
              <a:t>housing</a:t>
            </a:r>
            <a:r>
              <a:rPr lang="da-DK" dirty="0"/>
              <a:t> </a:t>
            </a:r>
            <a:br>
              <a:rPr lang="da-DK" dirty="0"/>
            </a:br>
            <a:r>
              <a:rPr lang="da-DK" sz="1650" dirty="0"/>
              <a:t>- </a:t>
            </a:r>
            <a:r>
              <a:rPr lang="da-DK" sz="1650" dirty="0" err="1"/>
              <a:t>background</a:t>
            </a:r>
            <a:r>
              <a:rPr lang="da-DK" sz="1650" dirty="0"/>
              <a:t> information</a:t>
            </a:r>
          </a:p>
        </p:txBody>
      </p:sp>
      <p:pic>
        <p:nvPicPr>
          <p:cNvPr id="9" name="Billede 8"/>
          <p:cNvPicPr>
            <a:picLocks noChangeAspect="1"/>
          </p:cNvPicPr>
          <p:nvPr/>
        </p:nvPicPr>
        <p:blipFill rotWithShape="1">
          <a:blip r:embed="rId3" cstate="print">
            <a:extLst>
              <a:ext uri="{28A0092B-C50C-407E-A947-70E740481C1C}">
                <a14:useLocalDpi xmlns:a14="http://schemas.microsoft.com/office/drawing/2010/main" val="0"/>
              </a:ext>
            </a:extLst>
          </a:blip>
          <a:srcRect l="6675" r="45715"/>
          <a:stretch/>
        </p:blipFill>
        <p:spPr>
          <a:xfrm>
            <a:off x="5448898" y="0"/>
            <a:ext cx="3686978" cy="5143500"/>
          </a:xfrm>
          <a:prstGeom prst="rect">
            <a:avLst/>
          </a:prstGeom>
        </p:spPr>
      </p:pic>
    </p:spTree>
    <p:extLst>
      <p:ext uri="{BB962C8B-B14F-4D97-AF65-F5344CB8AC3E}">
        <p14:creationId xmlns:p14="http://schemas.microsoft.com/office/powerpoint/2010/main" val="22366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66084B-A303-48D1-9B5A-26F370B100A9}"/>
              </a:ext>
            </a:extLst>
          </p:cNvPr>
          <p:cNvSpPr>
            <a:spLocks noGrp="1"/>
          </p:cNvSpPr>
          <p:nvPr>
            <p:ph type="title"/>
          </p:nvPr>
        </p:nvSpPr>
        <p:spPr>
          <a:xfrm>
            <a:off x="1619672" y="314056"/>
            <a:ext cx="7409494" cy="942246"/>
          </a:xfrm>
        </p:spPr>
        <p:txBody>
          <a:bodyPr>
            <a:normAutofit fontScale="90000"/>
          </a:bodyPr>
          <a:lstStyle/>
          <a:p>
            <a:r>
              <a:rPr lang="en-US" sz="2400" b="1" dirty="0">
                <a:solidFill>
                  <a:prstClr val="black"/>
                </a:solidFill>
              </a:rPr>
              <a:t>Homelessness Reports has been published  since 1986 </a:t>
            </a:r>
            <a:br>
              <a:rPr lang="en-US" sz="2400" b="1" dirty="0">
                <a:solidFill>
                  <a:prstClr val="black"/>
                </a:solidFill>
              </a:rPr>
            </a:br>
            <a:r>
              <a:rPr lang="en-US" sz="2400" b="1" dirty="0">
                <a:solidFill>
                  <a:prstClr val="black"/>
                </a:solidFill>
              </a:rPr>
              <a:t>– 38th Edition on 2023 is available in English</a:t>
            </a:r>
            <a:br>
              <a:rPr lang="en-US" sz="2400" b="1" dirty="0">
                <a:solidFill>
                  <a:prstClr val="black"/>
                </a:solidFill>
              </a:rPr>
            </a:br>
            <a:r>
              <a:rPr lang="fi-FI" sz="1600" b="1" dirty="0">
                <a:solidFill>
                  <a:prstClr val="black"/>
                </a:solidFill>
                <a:hlinkClick r:id="rId2"/>
              </a:rPr>
              <a:t>https://www.ara.fi/en-US/Materials/Homelessness_reports/Homeless_people_2023(66534)</a:t>
            </a:r>
            <a:r>
              <a:rPr lang="fi-FI" sz="1600" b="1" dirty="0">
                <a:solidFill>
                  <a:prstClr val="black"/>
                </a:solidFill>
              </a:rPr>
              <a:t> </a:t>
            </a:r>
            <a:endParaRPr lang="fi-FI" sz="2400" dirty="0"/>
          </a:p>
        </p:txBody>
      </p:sp>
      <p:sp>
        <p:nvSpPr>
          <p:cNvPr id="10" name="Tekstiruutu 9">
            <a:extLst>
              <a:ext uri="{FF2B5EF4-FFF2-40B4-BE49-F238E27FC236}">
                <a16:creationId xmlns:a16="http://schemas.microsoft.com/office/drawing/2014/main" id="{FA680CBE-8E2B-454A-BE68-0AFCE436EA82}"/>
              </a:ext>
            </a:extLst>
          </p:cNvPr>
          <p:cNvSpPr txBox="1"/>
          <p:nvPr/>
        </p:nvSpPr>
        <p:spPr>
          <a:xfrm>
            <a:off x="6768594" y="1235535"/>
            <a:ext cx="2232248" cy="28931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Alone</a:t>
            </a:r>
            <a:r>
              <a:rPr kumimoji="0" lang="fi-FI" sz="2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2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living</a:t>
            </a:r>
            <a:r>
              <a:rPr kumimoji="0" lang="fi-FI" sz="2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2400" b="0" i="1"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Homeless</a:t>
            </a:r>
            <a:r>
              <a:rPr kumimoji="0" lang="fi-FI" sz="24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2008: 8260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400" b="0" i="0" u="sng"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2023: </a:t>
            </a:r>
            <a:r>
              <a:rPr kumimoji="0" lang="fi-FI" sz="2400" b="1" i="0" u="sng"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3429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Change - 4831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- 58,5% </a:t>
            </a:r>
            <a:r>
              <a:rPr kumimoji="0" lang="fi-FI" sz="1600" b="0"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since</a:t>
            </a:r>
            <a:endParaRPr kumimoji="0" lang="fi-FI" sz="16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Housing </a:t>
            </a:r>
            <a:r>
              <a:rPr kumimoji="0" lang="fi-FI" sz="1600" b="0"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First</a:t>
            </a:r>
            <a:r>
              <a:rPr kumimoji="0" lang="fi-FI" sz="16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 </a:t>
            </a:r>
            <a:r>
              <a:rPr kumimoji="0" lang="fi-FI" sz="1600" b="0"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was</a:t>
            </a:r>
            <a:r>
              <a:rPr kumimoji="0" lang="fi-FI" sz="16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 </a:t>
            </a:r>
            <a:r>
              <a:rPr kumimoji="0" lang="fi-FI" sz="1600" b="0"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implemented</a:t>
            </a:r>
            <a:r>
              <a:rPr kumimoji="0" lang="fi-FI" sz="16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ヒラギノ角ゴ Pro W3" pitchFamily="32" charset="-128"/>
                <a:cs typeface="+mn-cs"/>
              </a:rPr>
              <a:t> 2008</a:t>
            </a:r>
          </a:p>
        </p:txBody>
      </p:sp>
      <p:sp>
        <p:nvSpPr>
          <p:cNvPr id="4" name="Tekstiruutu 3">
            <a:extLst>
              <a:ext uri="{FF2B5EF4-FFF2-40B4-BE49-F238E27FC236}">
                <a16:creationId xmlns:a16="http://schemas.microsoft.com/office/drawing/2014/main" id="{85FCB6C9-55FA-F57F-9C4A-A90CD1E52AD8}"/>
              </a:ext>
            </a:extLst>
          </p:cNvPr>
          <p:cNvSpPr txBox="1"/>
          <p:nvPr/>
        </p:nvSpPr>
        <p:spPr>
          <a:xfrm>
            <a:off x="6669859" y="4041721"/>
            <a:ext cx="2439006"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In 2018, the City of Helsinki specified its procedure of compiling numbers 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homelessness, which reduced homelessness in Helsinki. Due to this change, the numbers are not comparable to previous years</a:t>
            </a:r>
            <a:endParaRPr kumimoji="0" lang="fi-FI" sz="1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endParaRPr>
          </a:p>
        </p:txBody>
      </p:sp>
      <p:sp>
        <p:nvSpPr>
          <p:cNvPr id="6" name="Tekstiruutu 5">
            <a:extLst>
              <a:ext uri="{FF2B5EF4-FFF2-40B4-BE49-F238E27FC236}">
                <a16:creationId xmlns:a16="http://schemas.microsoft.com/office/drawing/2014/main" id="{A19E7768-3B63-82D1-E838-2F3273407321}"/>
              </a:ext>
            </a:extLst>
          </p:cNvPr>
          <p:cNvSpPr txBox="1"/>
          <p:nvPr/>
        </p:nvSpPr>
        <p:spPr>
          <a:xfrm>
            <a:off x="755576" y="4227934"/>
            <a:ext cx="489654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32" charset="-128"/>
                <a:cs typeface="+mn-cs"/>
              </a:rPr>
              <a:t>Temporarily with friends or relatives</a:t>
            </a:r>
            <a:endParaRPr kumimoji="0" lang="fi-FI" sz="2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32" charset="-128"/>
              <a:cs typeface="+mn-cs"/>
            </a:endParaRPr>
          </a:p>
        </p:txBody>
      </p:sp>
      <p:pic>
        <p:nvPicPr>
          <p:cNvPr id="7" name="Kuva 6">
            <a:extLst>
              <a:ext uri="{FF2B5EF4-FFF2-40B4-BE49-F238E27FC236}">
                <a16:creationId xmlns:a16="http://schemas.microsoft.com/office/drawing/2014/main" id="{EE4CEDB3-1C5B-3D9F-CDE7-62B2BB711AD5}"/>
              </a:ext>
            </a:extLst>
          </p:cNvPr>
          <p:cNvPicPr>
            <a:picLocks noChangeAspect="1"/>
          </p:cNvPicPr>
          <p:nvPr/>
        </p:nvPicPr>
        <p:blipFill>
          <a:blip r:embed="rId3"/>
          <a:stretch>
            <a:fillRect/>
          </a:stretch>
        </p:blipFill>
        <p:spPr>
          <a:xfrm>
            <a:off x="533766" y="1439611"/>
            <a:ext cx="5838434" cy="3672408"/>
          </a:xfrm>
          <a:prstGeom prst="rect">
            <a:avLst/>
          </a:prstGeom>
        </p:spPr>
      </p:pic>
    </p:spTree>
    <p:extLst>
      <p:ext uri="{BB962C8B-B14F-4D97-AF65-F5344CB8AC3E}">
        <p14:creationId xmlns:p14="http://schemas.microsoft.com/office/powerpoint/2010/main" val="1924524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a:t>More </a:t>
            </a:r>
            <a:r>
              <a:rPr lang="da-DK" dirty="0" err="1"/>
              <a:t>affordable</a:t>
            </a:r>
            <a:r>
              <a:rPr lang="da-DK" dirty="0"/>
              <a:t> </a:t>
            </a:r>
            <a:r>
              <a:rPr lang="da-DK" dirty="0" err="1"/>
              <a:t>housing</a:t>
            </a:r>
            <a:br>
              <a:rPr lang="da-DK" dirty="0"/>
            </a:br>
            <a:r>
              <a:rPr lang="da-DK" sz="1650" dirty="0"/>
              <a:t>- </a:t>
            </a:r>
            <a:r>
              <a:rPr lang="da-DK" sz="1650" dirty="0" err="1"/>
              <a:t>what’s</a:t>
            </a:r>
            <a:r>
              <a:rPr lang="da-DK" sz="1650" dirty="0"/>
              <a:t> new?</a:t>
            </a:r>
          </a:p>
        </p:txBody>
      </p:sp>
      <p:sp>
        <p:nvSpPr>
          <p:cNvPr id="8" name="Pladsholder til indhold 7"/>
          <p:cNvSpPr>
            <a:spLocks noGrp="1"/>
          </p:cNvSpPr>
          <p:nvPr>
            <p:ph idx="1"/>
          </p:nvPr>
        </p:nvSpPr>
        <p:spPr>
          <a:xfrm>
            <a:off x="628654" y="1221585"/>
            <a:ext cx="8155814" cy="3402393"/>
          </a:xfrm>
        </p:spPr>
        <p:txBody>
          <a:bodyPr>
            <a:noAutofit/>
          </a:bodyPr>
          <a:lstStyle/>
          <a:p>
            <a:pPr lvl="0">
              <a:buSzPct val="100000"/>
            </a:pPr>
            <a:r>
              <a:rPr lang="en-US" sz="1575" b="1" dirty="0"/>
              <a:t>Different ways to use the existing non-profit housing stock</a:t>
            </a:r>
          </a:p>
          <a:p>
            <a:pPr marL="257175" indent="-257175">
              <a:buSzPct val="100000"/>
              <a:buFont typeface="Arial" panose="020B0604020202020204" pitchFamily="34" charset="0"/>
              <a:buChar char="•"/>
            </a:pPr>
            <a:r>
              <a:rPr lang="en-US" sz="1575" dirty="0"/>
              <a:t>Intensified municipal referral to housing</a:t>
            </a:r>
          </a:p>
          <a:p>
            <a:pPr marL="257175" indent="-257175">
              <a:buSzPct val="100000"/>
              <a:buFont typeface="Arial" panose="020B0604020202020204" pitchFamily="34" charset="0"/>
              <a:buChar char="•"/>
            </a:pPr>
            <a:r>
              <a:rPr lang="da-DK" sz="1575" dirty="0"/>
              <a:t>A grant</a:t>
            </a:r>
            <a:r>
              <a:rPr lang="en-US" sz="1575" dirty="0"/>
              <a:t> to support a temporary reduction in rent in 1.800 already existing apartments</a:t>
            </a:r>
          </a:p>
          <a:p>
            <a:pPr marL="257175" indent="-257175">
              <a:buSzPct val="100000"/>
              <a:buFont typeface="Arial" panose="020B0604020202020204" pitchFamily="34" charset="0"/>
              <a:buChar char="•"/>
            </a:pPr>
            <a:r>
              <a:rPr lang="en-US" sz="1575" dirty="0"/>
              <a:t>Extension of the opportunity for municipalities to subsidy rent for 5 years (formerly 2 years) if you are moving from shelters and temporary accommodation to own apartment</a:t>
            </a:r>
          </a:p>
          <a:p>
            <a:pPr lvl="0">
              <a:buSzPct val="100000"/>
            </a:pPr>
            <a:endParaRPr lang="en-US" sz="1575" b="1" dirty="0"/>
          </a:p>
          <a:p>
            <a:pPr lvl="0">
              <a:buSzPct val="100000"/>
            </a:pPr>
            <a:r>
              <a:rPr lang="en-US" sz="1575" b="1" dirty="0"/>
              <a:t>Supporting the construction of new housing units</a:t>
            </a:r>
            <a:endParaRPr lang="da-DK" sz="1575" b="1" dirty="0"/>
          </a:p>
          <a:p>
            <a:pPr marL="257175" indent="-257175">
              <a:buSzPct val="100000"/>
              <a:buFont typeface="Arial" panose="020B0604020202020204" pitchFamily="34" charset="0"/>
              <a:buChar char="•"/>
            </a:pPr>
            <a:r>
              <a:rPr lang="da-DK" sz="1575" dirty="0"/>
              <a:t>A</a:t>
            </a:r>
            <a:r>
              <a:rPr lang="en-US" sz="1575" dirty="0"/>
              <a:t> one-time grant that permanently reduces the rent to 2.250 new non-profit apartments.</a:t>
            </a:r>
          </a:p>
          <a:p>
            <a:pPr marL="257175" indent="-257175">
              <a:buSzPct val="100000"/>
              <a:buFont typeface="Arial" panose="020B0604020202020204" pitchFamily="34" charset="0"/>
              <a:buChar char="•"/>
            </a:pPr>
            <a:endParaRPr lang="en-US" sz="1575" dirty="0"/>
          </a:p>
          <a:p>
            <a:pPr>
              <a:buSzPct val="100000"/>
            </a:pPr>
            <a:r>
              <a:rPr lang="en-US" sz="1575" b="1" dirty="0"/>
              <a:t>Funding:</a:t>
            </a:r>
          </a:p>
          <a:p>
            <a:pPr marL="257175" indent="-257175">
              <a:buSzPct val="100000"/>
              <a:buFont typeface="Arial" panose="020B0604020202020204" pitchFamily="34" charset="0"/>
              <a:buChar char="•"/>
            </a:pPr>
            <a:r>
              <a:rPr lang="en-US" sz="1575" dirty="0"/>
              <a:t>135 </a:t>
            </a:r>
            <a:r>
              <a:rPr lang="en-US" sz="1575" dirty="0" err="1"/>
              <a:t>mio</a:t>
            </a:r>
            <a:r>
              <a:rPr lang="en-US" sz="1575" dirty="0"/>
              <a:t> EURO</a:t>
            </a:r>
          </a:p>
          <a:p>
            <a:pPr marL="257175" indent="-257175">
              <a:buSzPct val="100000"/>
              <a:buFont typeface="Arial" panose="020B0604020202020204" pitchFamily="34" charset="0"/>
              <a:buChar char="•"/>
            </a:pPr>
            <a:endParaRPr lang="da-DK" sz="1575" dirty="0"/>
          </a:p>
        </p:txBody>
      </p:sp>
      <p:sp>
        <p:nvSpPr>
          <p:cNvPr id="6" name="Pladsholder til slidenummer 5"/>
          <p:cNvSpPr>
            <a:spLocks noGrp="1"/>
          </p:cNvSpPr>
          <p:nvPr>
            <p:ph type="sldNum" sz="quarter" idx="4"/>
          </p:nvPr>
        </p:nvSpPr>
        <p:spPr/>
        <p:txBody>
          <a:bodyPr/>
          <a:lstStyle/>
          <a:p>
            <a:pPr defTabSz="685800" eaLnBrk="1" fontAlgn="auto" hangingPunct="1">
              <a:spcBef>
                <a:spcPts val="0"/>
              </a:spcBef>
              <a:spcAft>
                <a:spcPts val="0"/>
              </a:spcAft>
              <a:defRPr/>
            </a:pPr>
            <a:r>
              <a:rPr lang="da-DK" dirty="0">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30</a:t>
            </a:fld>
            <a:endParaRPr lang="da-DK" dirty="0">
              <a:solidFill>
                <a:srgbClr val="7C7679"/>
              </a:solidFill>
              <a:latin typeface="Arial" panose="020B0604020202020204"/>
              <a:ea typeface="+mn-ea"/>
            </a:endParaRPr>
          </a:p>
        </p:txBody>
      </p:sp>
    </p:spTree>
    <p:extLst>
      <p:ext uri="{BB962C8B-B14F-4D97-AF65-F5344CB8AC3E}">
        <p14:creationId xmlns:p14="http://schemas.microsoft.com/office/powerpoint/2010/main" val="688723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7"/>
          </p:nvPr>
        </p:nvSpPr>
        <p:spPr/>
        <p:txBody>
          <a:bodyPr>
            <a:normAutofit/>
          </a:bodyPr>
          <a:lstStyle/>
          <a:p>
            <a:pPr algn="ctr"/>
            <a:r>
              <a:rPr lang="da-DK" sz="1650" dirty="0"/>
              <a:t>A NEW POLITICAL AGREEMENT</a:t>
            </a:r>
          </a:p>
          <a:p>
            <a:pPr algn="ctr"/>
            <a:r>
              <a:rPr lang="da-DK" sz="1650" b="0" i="1" dirty="0" err="1"/>
              <a:t>Combatting</a:t>
            </a:r>
            <a:r>
              <a:rPr lang="da-DK" sz="1650" b="0" i="1" dirty="0"/>
              <a:t> </a:t>
            </a:r>
            <a:r>
              <a:rPr lang="da-DK" sz="1650" b="0" i="1" dirty="0" err="1"/>
              <a:t>homelessness</a:t>
            </a:r>
            <a:r>
              <a:rPr lang="da-DK" sz="1650" b="0" i="1" dirty="0"/>
              <a:t> with </a:t>
            </a:r>
            <a:r>
              <a:rPr lang="da-DK" sz="1650" b="0" i="1" dirty="0" err="1"/>
              <a:t>increased</a:t>
            </a:r>
            <a:r>
              <a:rPr lang="da-DK" sz="1650" b="0" i="1" dirty="0"/>
              <a:t> </a:t>
            </a:r>
            <a:r>
              <a:rPr lang="da-DK" sz="1650" b="0" i="1" dirty="0" err="1"/>
              <a:t>focus</a:t>
            </a:r>
            <a:r>
              <a:rPr lang="da-DK" sz="1650" b="0" i="1" dirty="0"/>
              <a:t> on the </a:t>
            </a:r>
            <a:r>
              <a:rPr lang="da-DK" sz="1650" b="0" i="1" dirty="0" err="1"/>
              <a:t>Housing</a:t>
            </a:r>
            <a:r>
              <a:rPr lang="da-DK" sz="1650" b="0" i="1" dirty="0"/>
              <a:t> First-</a:t>
            </a:r>
            <a:r>
              <a:rPr lang="da-DK" sz="1650" b="0" i="1" dirty="0" err="1"/>
              <a:t>method</a:t>
            </a:r>
            <a:r>
              <a:rPr lang="da-DK" sz="1650" b="0" i="1" dirty="0"/>
              <a:t> </a:t>
            </a:r>
          </a:p>
          <a:p>
            <a:endParaRPr lang="da-DK" sz="1650" dirty="0"/>
          </a:p>
        </p:txBody>
      </p:sp>
      <p:sp>
        <p:nvSpPr>
          <p:cNvPr id="4" name="Pladsholder til slidenummer 3"/>
          <p:cNvSpPr>
            <a:spLocks noGrp="1"/>
          </p:cNvSpPr>
          <p:nvPr>
            <p:ph type="sldNum" sz="quarter" idx="4"/>
          </p:nvPr>
        </p:nvSpPr>
        <p:spPr/>
        <p:txBody>
          <a:bodyPr/>
          <a:lstStyle/>
          <a:p>
            <a:pPr defTabSz="685800" eaLnBrk="1" fontAlgn="auto" hangingPunct="1">
              <a:spcBef>
                <a:spcPts val="0"/>
              </a:spcBef>
              <a:spcAft>
                <a:spcPts val="0"/>
              </a:spcAft>
              <a:defRPr/>
            </a:pPr>
            <a:r>
              <a:rPr lang="da-DK" dirty="0">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31</a:t>
            </a:fld>
            <a:endParaRPr lang="da-DK" dirty="0">
              <a:solidFill>
                <a:srgbClr val="7C7679"/>
              </a:solidFill>
              <a:latin typeface="Arial" panose="020B0604020202020204"/>
              <a:ea typeface="+mn-ea"/>
            </a:endParaRPr>
          </a:p>
        </p:txBody>
      </p:sp>
      <p:sp>
        <p:nvSpPr>
          <p:cNvPr id="5" name="Pladsholder til indhold 4"/>
          <p:cNvSpPr>
            <a:spLocks noGrp="1"/>
          </p:cNvSpPr>
          <p:nvPr>
            <p:ph idx="1"/>
          </p:nvPr>
        </p:nvSpPr>
        <p:spPr/>
        <p:txBody>
          <a:bodyPr>
            <a:noAutofit/>
          </a:bodyPr>
          <a:lstStyle/>
          <a:p>
            <a:pPr marL="342900" indent="-342900">
              <a:buFont typeface="+mj-lt"/>
              <a:buAutoNum type="arabicPeriod"/>
            </a:pPr>
            <a:r>
              <a:rPr lang="en-US" sz="1575" dirty="0"/>
              <a:t>More </a:t>
            </a:r>
            <a:r>
              <a:rPr lang="en-US" sz="1575" b="1" dirty="0"/>
              <a:t>affordable housing</a:t>
            </a:r>
            <a:r>
              <a:rPr lang="en-US" sz="1575" dirty="0"/>
              <a:t> for people in homelessness and people in risk of homelessness</a:t>
            </a:r>
          </a:p>
          <a:p>
            <a:pPr marL="342900" indent="-342900">
              <a:buFont typeface="+mj-lt"/>
              <a:buAutoNum type="arabicPeriod"/>
            </a:pPr>
            <a:endParaRPr lang="en-US" sz="1575" dirty="0"/>
          </a:p>
          <a:p>
            <a:pPr marL="342900" indent="-342900">
              <a:buFont typeface="+mj-lt"/>
              <a:buAutoNum type="arabicPeriod"/>
            </a:pPr>
            <a:r>
              <a:rPr lang="en-US" sz="1575" dirty="0"/>
              <a:t>Rearrangement of the </a:t>
            </a:r>
            <a:r>
              <a:rPr lang="en-US" sz="1575" b="1" dirty="0"/>
              <a:t>economic incentives structure</a:t>
            </a:r>
            <a:r>
              <a:rPr lang="en-US" sz="1575" dirty="0"/>
              <a:t> for the municipalities to help people getting out of the homelessness situation</a:t>
            </a:r>
          </a:p>
          <a:p>
            <a:pPr marL="342900" indent="-342900">
              <a:buFont typeface="+mj-lt"/>
              <a:buAutoNum type="arabicPeriod"/>
            </a:pPr>
            <a:endParaRPr lang="en-US" sz="1575" dirty="0"/>
          </a:p>
          <a:p>
            <a:pPr marL="342900" indent="-342900">
              <a:buFont typeface="+mj-lt"/>
              <a:buAutoNum type="arabicPeriod"/>
            </a:pPr>
            <a:r>
              <a:rPr lang="en-US" sz="1575" dirty="0"/>
              <a:t>Various initiatives to support the </a:t>
            </a:r>
            <a:r>
              <a:rPr lang="en-US" sz="1575" b="1" dirty="0"/>
              <a:t>full implementation of Housing First</a:t>
            </a:r>
          </a:p>
          <a:p>
            <a:pPr marL="342900" indent="-342900">
              <a:buFont typeface="+mj-lt"/>
              <a:buAutoNum type="arabicPeriod"/>
            </a:pPr>
            <a:endParaRPr lang="en-US" sz="1575" dirty="0"/>
          </a:p>
        </p:txBody>
      </p:sp>
      <p:sp>
        <p:nvSpPr>
          <p:cNvPr id="6" name="Titel 5"/>
          <p:cNvSpPr>
            <a:spLocks noGrp="1"/>
          </p:cNvSpPr>
          <p:nvPr>
            <p:ph type="title"/>
          </p:nvPr>
        </p:nvSpPr>
        <p:spPr>
          <a:xfrm>
            <a:off x="4571994" y="681540"/>
            <a:ext cx="4428498" cy="459053"/>
          </a:xfrm>
        </p:spPr>
        <p:txBody>
          <a:bodyPr/>
          <a:lstStyle/>
          <a:p>
            <a:r>
              <a:rPr lang="da-DK" sz="1950" dirty="0"/>
              <a:t>Three </a:t>
            </a:r>
            <a:r>
              <a:rPr lang="da-DK" sz="1950" dirty="0" err="1"/>
              <a:t>focal</a:t>
            </a:r>
            <a:r>
              <a:rPr lang="da-DK" sz="1950" dirty="0"/>
              <a:t> points in the agreement</a:t>
            </a:r>
          </a:p>
        </p:txBody>
      </p:sp>
      <p:sp>
        <p:nvSpPr>
          <p:cNvPr id="8" name="Rektangel 7"/>
          <p:cNvSpPr/>
          <p:nvPr/>
        </p:nvSpPr>
        <p:spPr>
          <a:xfrm>
            <a:off x="4571994" y="2301720"/>
            <a:ext cx="4158468" cy="1350150"/>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a-DK" sz="1350">
              <a:solidFill>
                <a:prstClr val="white"/>
              </a:solidFill>
              <a:latin typeface="Arial" panose="020B0604020202020204"/>
            </a:endParaRPr>
          </a:p>
        </p:txBody>
      </p:sp>
    </p:spTree>
    <p:extLst>
      <p:ext uri="{BB962C8B-B14F-4D97-AF65-F5344CB8AC3E}">
        <p14:creationId xmlns:p14="http://schemas.microsoft.com/office/powerpoint/2010/main" val="3976453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32</a:t>
            </a:fld>
            <a:endParaRPr lang="da-DK" dirty="0">
              <a:solidFill>
                <a:srgbClr val="7C7679"/>
              </a:solidFill>
              <a:latin typeface="Arial" panose="020B0604020202020204"/>
              <a:ea typeface="+mn-ea"/>
            </a:endParaRPr>
          </a:p>
        </p:txBody>
      </p:sp>
      <p:sp>
        <p:nvSpPr>
          <p:cNvPr id="6" name="Pladsholder til indhold 5"/>
          <p:cNvSpPr>
            <a:spLocks noGrp="1"/>
          </p:cNvSpPr>
          <p:nvPr>
            <p:ph idx="1"/>
          </p:nvPr>
        </p:nvSpPr>
        <p:spPr>
          <a:xfrm>
            <a:off x="629563" y="1329613"/>
            <a:ext cx="4698521" cy="3078086"/>
          </a:xfrm>
        </p:spPr>
        <p:txBody>
          <a:bodyPr>
            <a:noAutofit/>
          </a:bodyPr>
          <a:lstStyle/>
          <a:p>
            <a:pPr marL="214313" indent="-214313">
              <a:buSzPct val="100000"/>
              <a:buFont typeface="Arial" panose="020B0604020202020204" pitchFamily="34" charset="0"/>
              <a:buChar char="•"/>
            </a:pPr>
            <a:endParaRPr lang="en-US" sz="1500" b="1" dirty="0"/>
          </a:p>
          <a:p>
            <a:pPr marL="214313" indent="-214313">
              <a:buSzPct val="100000"/>
              <a:buFont typeface="Arial" panose="020B0604020202020204" pitchFamily="34" charset="0"/>
              <a:buChar char="•"/>
            </a:pPr>
            <a:r>
              <a:rPr lang="en-US" sz="1500" b="1" dirty="0"/>
              <a:t>Reduction in state reimbursement</a:t>
            </a:r>
          </a:p>
          <a:p>
            <a:pPr marL="557213" lvl="1" indent="-214313">
              <a:buSzPct val="100000"/>
              <a:buFont typeface="Arial" panose="020B0604020202020204" pitchFamily="34" charset="0"/>
              <a:buChar char="•"/>
            </a:pPr>
            <a:r>
              <a:rPr lang="en-US" sz="1500" i="0" dirty="0"/>
              <a:t>State reimbursement covering 50 pct. of the costs for stays in homeless shelters in up to 120 days. 0 pct. reimbursement after 120 days. (From 2026 it’s 90 days).</a:t>
            </a:r>
          </a:p>
          <a:p>
            <a:pPr marL="557213" lvl="1" indent="-214313">
              <a:buSzPct val="100000"/>
              <a:buFont typeface="Arial" panose="020B0604020202020204" pitchFamily="34" charset="0"/>
              <a:buChar char="•"/>
            </a:pPr>
            <a:endParaRPr lang="en-US" sz="1500" dirty="0"/>
          </a:p>
          <a:p>
            <a:pPr marL="214313" indent="-214313">
              <a:buSzPct val="100000"/>
              <a:buFont typeface="Arial" panose="020B0604020202020204" pitchFamily="34" charset="0"/>
              <a:buChar char="•"/>
            </a:pPr>
            <a:r>
              <a:rPr lang="en-US" sz="1500" b="1" dirty="0"/>
              <a:t>Preventive measures – a new paragraph in the Act on Social Services</a:t>
            </a:r>
          </a:p>
          <a:p>
            <a:pPr marL="557213" lvl="1" indent="-214313">
              <a:buSzPct val="100000"/>
              <a:buFont typeface="Arial" panose="020B0604020202020204" pitchFamily="34" charset="0"/>
              <a:buChar char="•"/>
            </a:pPr>
            <a:r>
              <a:rPr lang="en-US" sz="1500" i="0" dirty="0"/>
              <a:t>State reimbursement covering 50 pct. of the costs for support-in-housing for 2 years following a stay in </a:t>
            </a:r>
            <a:r>
              <a:rPr lang="en-GB" sz="1500" i="0" dirty="0"/>
              <a:t>temporary and emergency accommodation</a:t>
            </a:r>
            <a:r>
              <a:rPr lang="en-US" sz="1500" i="0" dirty="0"/>
              <a:t>.</a:t>
            </a:r>
          </a:p>
        </p:txBody>
      </p:sp>
      <p:sp>
        <p:nvSpPr>
          <p:cNvPr id="4" name="Titel 3"/>
          <p:cNvSpPr>
            <a:spLocks noGrp="1"/>
          </p:cNvSpPr>
          <p:nvPr>
            <p:ph type="title"/>
          </p:nvPr>
        </p:nvSpPr>
        <p:spPr>
          <a:xfrm>
            <a:off x="629562" y="681540"/>
            <a:ext cx="4831646" cy="432048"/>
          </a:xfrm>
        </p:spPr>
        <p:txBody>
          <a:bodyPr/>
          <a:lstStyle/>
          <a:p>
            <a:r>
              <a:rPr lang="da-DK" sz="2400" dirty="0" err="1"/>
              <a:t>Rearrangement</a:t>
            </a:r>
            <a:r>
              <a:rPr lang="da-DK" sz="2400" dirty="0"/>
              <a:t> of the </a:t>
            </a:r>
            <a:r>
              <a:rPr lang="da-DK" sz="2400" dirty="0" err="1"/>
              <a:t>economic</a:t>
            </a:r>
            <a:r>
              <a:rPr lang="da-DK" sz="2400" dirty="0"/>
              <a:t> </a:t>
            </a:r>
            <a:r>
              <a:rPr lang="da-DK" sz="2400" dirty="0" err="1"/>
              <a:t>incentives</a:t>
            </a:r>
            <a:r>
              <a:rPr lang="da-DK" sz="2400" dirty="0"/>
              <a:t> </a:t>
            </a:r>
            <a:r>
              <a:rPr lang="da-DK" sz="2400" dirty="0" err="1"/>
              <a:t>structure</a:t>
            </a:r>
            <a:endParaRPr lang="da-DK"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3317" y="-38855"/>
            <a:ext cx="3433940"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14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7"/>
          </p:nvPr>
        </p:nvSpPr>
        <p:spPr/>
        <p:txBody>
          <a:bodyPr>
            <a:normAutofit/>
          </a:bodyPr>
          <a:lstStyle/>
          <a:p>
            <a:pPr algn="ctr"/>
            <a:r>
              <a:rPr lang="da-DK" sz="1650" dirty="0"/>
              <a:t>A NEW POLITICAL AGREEMENT</a:t>
            </a:r>
          </a:p>
          <a:p>
            <a:pPr algn="ctr"/>
            <a:r>
              <a:rPr lang="da-DK" sz="1650" b="0" i="1" dirty="0" err="1"/>
              <a:t>Combatting</a:t>
            </a:r>
            <a:r>
              <a:rPr lang="da-DK" sz="1650" b="0" i="1" dirty="0"/>
              <a:t> </a:t>
            </a:r>
            <a:r>
              <a:rPr lang="da-DK" sz="1650" b="0" i="1" dirty="0" err="1"/>
              <a:t>homelessness</a:t>
            </a:r>
            <a:r>
              <a:rPr lang="da-DK" sz="1650" b="0" i="1" dirty="0"/>
              <a:t> with </a:t>
            </a:r>
            <a:r>
              <a:rPr lang="da-DK" sz="1650" b="0" i="1" dirty="0" err="1"/>
              <a:t>increased</a:t>
            </a:r>
            <a:r>
              <a:rPr lang="da-DK" sz="1650" b="0" i="1" dirty="0"/>
              <a:t> </a:t>
            </a:r>
            <a:r>
              <a:rPr lang="da-DK" sz="1650" b="0" i="1" dirty="0" err="1"/>
              <a:t>focus</a:t>
            </a:r>
            <a:r>
              <a:rPr lang="da-DK" sz="1650" b="0" i="1" dirty="0"/>
              <a:t> on the </a:t>
            </a:r>
            <a:r>
              <a:rPr lang="da-DK" sz="1650" b="0" i="1" dirty="0" err="1"/>
              <a:t>Housing</a:t>
            </a:r>
            <a:r>
              <a:rPr lang="da-DK" sz="1650" b="0" i="1" dirty="0"/>
              <a:t> First-</a:t>
            </a:r>
            <a:r>
              <a:rPr lang="da-DK" sz="1650" b="0" i="1" dirty="0" err="1"/>
              <a:t>method</a:t>
            </a:r>
            <a:r>
              <a:rPr lang="da-DK" sz="1650" b="0" i="1" dirty="0"/>
              <a:t> </a:t>
            </a:r>
          </a:p>
          <a:p>
            <a:endParaRPr lang="da-DK" sz="1650" dirty="0"/>
          </a:p>
        </p:txBody>
      </p:sp>
      <p:sp>
        <p:nvSpPr>
          <p:cNvPr id="4" name="Pladsholder til slidenummer 3"/>
          <p:cNvSpPr>
            <a:spLocks noGrp="1"/>
          </p:cNvSpPr>
          <p:nvPr>
            <p:ph type="sldNum" sz="quarter" idx="4"/>
          </p:nvPr>
        </p:nvSpPr>
        <p:spPr/>
        <p:txBody>
          <a:bodyPr/>
          <a:lstStyle/>
          <a:p>
            <a:pPr defTabSz="685800" eaLnBrk="1" fontAlgn="auto" hangingPunct="1">
              <a:spcBef>
                <a:spcPts val="0"/>
              </a:spcBef>
              <a:spcAft>
                <a:spcPts val="0"/>
              </a:spcAft>
              <a:defRPr/>
            </a:pPr>
            <a:r>
              <a:rPr lang="da-DK" dirty="0">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33</a:t>
            </a:fld>
            <a:endParaRPr lang="da-DK" dirty="0">
              <a:solidFill>
                <a:srgbClr val="7C7679"/>
              </a:solidFill>
              <a:latin typeface="Arial" panose="020B0604020202020204"/>
              <a:ea typeface="+mn-ea"/>
            </a:endParaRPr>
          </a:p>
        </p:txBody>
      </p:sp>
      <p:sp>
        <p:nvSpPr>
          <p:cNvPr id="5" name="Pladsholder til indhold 4"/>
          <p:cNvSpPr>
            <a:spLocks noGrp="1"/>
          </p:cNvSpPr>
          <p:nvPr>
            <p:ph idx="1"/>
          </p:nvPr>
        </p:nvSpPr>
        <p:spPr/>
        <p:txBody>
          <a:bodyPr>
            <a:noAutofit/>
          </a:bodyPr>
          <a:lstStyle/>
          <a:p>
            <a:pPr marL="342900" indent="-342900">
              <a:buFont typeface="+mj-lt"/>
              <a:buAutoNum type="arabicPeriod"/>
            </a:pPr>
            <a:r>
              <a:rPr lang="en-US" sz="1575" dirty="0"/>
              <a:t>More </a:t>
            </a:r>
            <a:r>
              <a:rPr lang="en-US" sz="1575" b="1" dirty="0"/>
              <a:t>affordable housing</a:t>
            </a:r>
            <a:r>
              <a:rPr lang="en-US" sz="1575" dirty="0"/>
              <a:t> for people in homelessness and people in risk of homelessness</a:t>
            </a:r>
          </a:p>
          <a:p>
            <a:pPr marL="342900" indent="-342900">
              <a:buFont typeface="+mj-lt"/>
              <a:buAutoNum type="arabicPeriod"/>
            </a:pPr>
            <a:endParaRPr lang="en-US" sz="1575" dirty="0"/>
          </a:p>
          <a:p>
            <a:pPr marL="342900" indent="-342900">
              <a:buFont typeface="+mj-lt"/>
              <a:buAutoNum type="arabicPeriod"/>
            </a:pPr>
            <a:r>
              <a:rPr lang="en-US" sz="1575" dirty="0"/>
              <a:t>Rearrangement of the </a:t>
            </a:r>
            <a:r>
              <a:rPr lang="en-US" sz="1575" b="1" dirty="0"/>
              <a:t>economic incentives structure</a:t>
            </a:r>
            <a:r>
              <a:rPr lang="en-US" sz="1575" dirty="0"/>
              <a:t> for the municipalities to help people getting out of the homelessness situation</a:t>
            </a:r>
          </a:p>
          <a:p>
            <a:pPr marL="342900" indent="-342900">
              <a:buFont typeface="+mj-lt"/>
              <a:buAutoNum type="arabicPeriod"/>
            </a:pPr>
            <a:endParaRPr lang="en-US" sz="1575" dirty="0"/>
          </a:p>
          <a:p>
            <a:pPr marL="342900" indent="-342900">
              <a:buFont typeface="+mj-lt"/>
              <a:buAutoNum type="arabicPeriod"/>
            </a:pPr>
            <a:r>
              <a:rPr lang="en-US" sz="1575" dirty="0"/>
              <a:t>Various initiatives to support the </a:t>
            </a:r>
            <a:r>
              <a:rPr lang="en-US" sz="1575" b="1" dirty="0"/>
              <a:t>full implementation of Housing First</a:t>
            </a:r>
          </a:p>
          <a:p>
            <a:pPr marL="342900" indent="-342900">
              <a:buFont typeface="+mj-lt"/>
              <a:buAutoNum type="arabicPeriod"/>
            </a:pPr>
            <a:endParaRPr lang="en-US" sz="1575" dirty="0"/>
          </a:p>
        </p:txBody>
      </p:sp>
      <p:sp>
        <p:nvSpPr>
          <p:cNvPr id="6" name="Titel 5"/>
          <p:cNvSpPr>
            <a:spLocks noGrp="1"/>
          </p:cNvSpPr>
          <p:nvPr>
            <p:ph type="title"/>
          </p:nvPr>
        </p:nvSpPr>
        <p:spPr>
          <a:xfrm>
            <a:off x="4571994" y="681540"/>
            <a:ext cx="4428498" cy="459053"/>
          </a:xfrm>
        </p:spPr>
        <p:txBody>
          <a:bodyPr/>
          <a:lstStyle/>
          <a:p>
            <a:r>
              <a:rPr lang="da-DK" sz="1950" dirty="0"/>
              <a:t>Three </a:t>
            </a:r>
            <a:r>
              <a:rPr lang="da-DK" sz="1950" dirty="0" err="1"/>
              <a:t>focal</a:t>
            </a:r>
            <a:r>
              <a:rPr lang="da-DK" sz="1950" dirty="0"/>
              <a:t> points in the agreement</a:t>
            </a:r>
          </a:p>
        </p:txBody>
      </p:sp>
      <p:sp>
        <p:nvSpPr>
          <p:cNvPr id="8" name="Rektangel 7"/>
          <p:cNvSpPr/>
          <p:nvPr/>
        </p:nvSpPr>
        <p:spPr>
          <a:xfrm>
            <a:off x="4571994" y="3643313"/>
            <a:ext cx="4158468" cy="899655"/>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a-DK" sz="1350">
              <a:solidFill>
                <a:prstClr val="white"/>
              </a:solidFill>
              <a:latin typeface="Arial" panose="020B0604020202020204"/>
            </a:endParaRPr>
          </a:p>
        </p:txBody>
      </p:sp>
    </p:spTree>
    <p:extLst>
      <p:ext uri="{BB962C8B-B14F-4D97-AF65-F5344CB8AC3E}">
        <p14:creationId xmlns:p14="http://schemas.microsoft.com/office/powerpoint/2010/main" val="4229256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Housing First in Denmark</a:t>
            </a:r>
            <a:endParaRPr lang="da-DK" dirty="0">
              <a:solidFill>
                <a:srgbClr val="7C7679"/>
              </a:solidFill>
              <a:latin typeface="Arial" panose="020B0604020202020204"/>
              <a:ea typeface="+mn-ea"/>
            </a:endParaRPr>
          </a:p>
        </p:txBody>
      </p:sp>
      <p:sp>
        <p:nvSpPr>
          <p:cNvPr id="3" name="Pladsholder til slidenummer 2"/>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34</a:t>
            </a:fld>
            <a:endParaRPr lang="da-DK" dirty="0">
              <a:solidFill>
                <a:srgbClr val="7C7679"/>
              </a:solidFill>
              <a:latin typeface="Arial" panose="020B0604020202020204"/>
              <a:ea typeface="+mn-ea"/>
            </a:endParaRPr>
          </a:p>
        </p:txBody>
      </p:sp>
      <p:sp>
        <p:nvSpPr>
          <p:cNvPr id="4" name="Titel 3"/>
          <p:cNvSpPr>
            <a:spLocks noGrp="1"/>
          </p:cNvSpPr>
          <p:nvPr>
            <p:ph type="title"/>
          </p:nvPr>
        </p:nvSpPr>
        <p:spPr/>
        <p:txBody>
          <a:bodyPr/>
          <a:lstStyle/>
          <a:p>
            <a:r>
              <a:rPr lang="da-DK" dirty="0"/>
              <a:t>A National </a:t>
            </a:r>
            <a:r>
              <a:rPr lang="da-DK" dirty="0" err="1"/>
              <a:t>Partnership</a:t>
            </a:r>
            <a:r>
              <a:rPr lang="da-DK" dirty="0"/>
              <a:t> of </a:t>
            </a:r>
            <a:r>
              <a:rPr lang="da-DK" dirty="0" err="1"/>
              <a:t>stakeholders</a:t>
            </a:r>
            <a:r>
              <a:rPr lang="da-DK" dirty="0"/>
              <a:t> has </a:t>
            </a:r>
            <a:r>
              <a:rPr lang="da-DK" dirty="0" err="1"/>
              <a:t>been</a:t>
            </a:r>
            <a:r>
              <a:rPr lang="da-DK" dirty="0"/>
              <a:t> </a:t>
            </a:r>
            <a:r>
              <a:rPr lang="da-DK" dirty="0" err="1"/>
              <a:t>established</a:t>
            </a:r>
            <a:endParaRPr lang="da-DK" dirty="0"/>
          </a:p>
        </p:txBody>
      </p:sp>
      <p:sp>
        <p:nvSpPr>
          <p:cNvPr id="5" name="Rektangel 4"/>
          <p:cNvSpPr/>
          <p:nvPr/>
        </p:nvSpPr>
        <p:spPr>
          <a:xfrm>
            <a:off x="628654" y="1621415"/>
            <a:ext cx="6913676" cy="2377574"/>
          </a:xfrm>
          <a:prstGeom prst="rect">
            <a:avLst/>
          </a:prstGeom>
        </p:spPr>
        <p:txBody>
          <a:bodyPr wrap="square">
            <a:spAutoFit/>
          </a:bodyPr>
          <a:lstStyle/>
          <a:p>
            <a:pPr defTabSz="685800" eaLnBrk="1" fontAlgn="auto" hangingPunct="1">
              <a:spcBef>
                <a:spcPts val="0"/>
              </a:spcBef>
              <a:spcAft>
                <a:spcPts val="0"/>
              </a:spcAft>
              <a:defRPr/>
            </a:pPr>
            <a:r>
              <a:rPr lang="en-US" sz="1350" dirty="0">
                <a:solidFill>
                  <a:prstClr val="black"/>
                </a:solidFill>
                <a:latin typeface="Arial" panose="020B0604020202020204"/>
                <a:ea typeface="+mn-ea"/>
              </a:rPr>
              <a:t>The central task is to follow the implementation of the Housing First approach and follow the development in the area - and continuously discuss any challenges.</a:t>
            </a:r>
          </a:p>
          <a:p>
            <a:pPr defTabSz="685800" eaLnBrk="1" fontAlgn="auto" hangingPunct="1">
              <a:spcBef>
                <a:spcPts val="0"/>
              </a:spcBef>
              <a:spcAft>
                <a:spcPts val="0"/>
              </a:spcAft>
              <a:defRPr/>
            </a:pPr>
            <a:endParaRPr lang="en-US" sz="1350" dirty="0">
              <a:solidFill>
                <a:prstClr val="black"/>
              </a:solidFill>
              <a:latin typeface="Arial" panose="020B0604020202020204"/>
              <a:ea typeface="+mn-ea"/>
            </a:endParaRPr>
          </a:p>
          <a:p>
            <a:pPr defTabSz="685800" eaLnBrk="1" fontAlgn="auto" hangingPunct="1">
              <a:spcBef>
                <a:spcPts val="0"/>
              </a:spcBef>
              <a:spcAft>
                <a:spcPts val="0"/>
              </a:spcAft>
              <a:defRPr/>
            </a:pPr>
            <a:r>
              <a:rPr lang="en-US" sz="1350" dirty="0">
                <a:solidFill>
                  <a:prstClr val="black"/>
                </a:solidFill>
                <a:latin typeface="Arial" panose="020B0604020202020204"/>
                <a:ea typeface="+mn-ea"/>
              </a:rPr>
              <a:t>Must ensure feed-back to the political level through annual reports.</a:t>
            </a:r>
          </a:p>
          <a:p>
            <a:pPr defTabSz="685800" eaLnBrk="1" fontAlgn="auto" hangingPunct="1">
              <a:spcBef>
                <a:spcPts val="0"/>
              </a:spcBef>
              <a:spcAft>
                <a:spcPts val="0"/>
              </a:spcAft>
              <a:defRPr/>
            </a:pPr>
            <a:endParaRPr lang="en-US" sz="1350" dirty="0">
              <a:solidFill>
                <a:prstClr val="black"/>
              </a:solidFill>
              <a:latin typeface="Arial" panose="020B0604020202020204"/>
              <a:ea typeface="+mn-ea"/>
            </a:endParaRPr>
          </a:p>
          <a:p>
            <a:pPr defTabSz="685800" eaLnBrk="1" fontAlgn="auto" hangingPunct="1">
              <a:spcBef>
                <a:spcPts val="0"/>
              </a:spcBef>
              <a:spcAft>
                <a:spcPts val="0"/>
              </a:spcAft>
              <a:defRPr/>
            </a:pPr>
            <a:r>
              <a:rPr lang="en-US" sz="1350" dirty="0">
                <a:solidFill>
                  <a:prstClr val="black"/>
                </a:solidFill>
                <a:latin typeface="Arial" panose="020B0604020202020204"/>
                <a:ea typeface="+mn-ea"/>
              </a:rPr>
              <a:t>The participants consists of more than 30 key actors from:</a:t>
            </a:r>
          </a:p>
          <a:p>
            <a:pPr marL="257175" indent="-257175" defTabSz="685800" eaLnBrk="1" fontAlgn="auto" hangingPunct="1">
              <a:spcBef>
                <a:spcPts val="0"/>
              </a:spcBef>
              <a:spcAft>
                <a:spcPts val="0"/>
              </a:spcAft>
              <a:buFont typeface="Arial" panose="020B0604020202020204" pitchFamily="34" charset="0"/>
              <a:buChar char="•"/>
              <a:defRPr/>
            </a:pPr>
            <a:r>
              <a:rPr lang="en-US" sz="1350" dirty="0">
                <a:solidFill>
                  <a:prstClr val="black"/>
                </a:solidFill>
                <a:latin typeface="Arial" panose="020B0604020202020204"/>
                <a:ea typeface="+mn-ea"/>
              </a:rPr>
              <a:t>Civil society </a:t>
            </a:r>
          </a:p>
          <a:p>
            <a:pPr marL="257175" indent="-257175" defTabSz="685800" eaLnBrk="1" fontAlgn="auto" hangingPunct="1">
              <a:spcBef>
                <a:spcPts val="0"/>
              </a:spcBef>
              <a:spcAft>
                <a:spcPts val="0"/>
              </a:spcAft>
              <a:buFont typeface="Arial" panose="020B0604020202020204" pitchFamily="34" charset="0"/>
              <a:buChar char="•"/>
              <a:defRPr/>
            </a:pPr>
            <a:r>
              <a:rPr lang="en-US" sz="1350" dirty="0">
                <a:solidFill>
                  <a:prstClr val="black"/>
                </a:solidFill>
                <a:latin typeface="Arial" panose="020B0604020202020204"/>
                <a:ea typeface="+mn-ea"/>
              </a:rPr>
              <a:t>Municipalities and regions</a:t>
            </a:r>
          </a:p>
          <a:p>
            <a:pPr marL="257175" indent="-257175" defTabSz="685800" eaLnBrk="1" fontAlgn="auto" hangingPunct="1">
              <a:spcBef>
                <a:spcPts val="0"/>
              </a:spcBef>
              <a:spcAft>
                <a:spcPts val="0"/>
              </a:spcAft>
              <a:buFont typeface="Arial" panose="020B0604020202020204" pitchFamily="34" charset="0"/>
              <a:buChar char="•"/>
              <a:defRPr/>
            </a:pPr>
            <a:r>
              <a:rPr lang="en-US" sz="1350" dirty="0">
                <a:solidFill>
                  <a:prstClr val="black"/>
                </a:solidFill>
                <a:latin typeface="Arial" panose="020B0604020202020204"/>
                <a:ea typeface="+mn-ea"/>
              </a:rPr>
              <a:t>Foundation </a:t>
            </a:r>
          </a:p>
          <a:p>
            <a:pPr marL="257175" indent="-257175" defTabSz="685800" eaLnBrk="1" fontAlgn="auto" hangingPunct="1">
              <a:spcBef>
                <a:spcPts val="0"/>
              </a:spcBef>
              <a:spcAft>
                <a:spcPts val="0"/>
              </a:spcAft>
              <a:buFont typeface="Arial" panose="020B0604020202020204" pitchFamily="34" charset="0"/>
              <a:buChar char="•"/>
              <a:defRPr/>
            </a:pPr>
            <a:r>
              <a:rPr lang="en-US" sz="1350" dirty="0">
                <a:solidFill>
                  <a:prstClr val="black"/>
                </a:solidFill>
                <a:latin typeface="Arial" panose="020B0604020202020204"/>
                <a:ea typeface="+mn-ea"/>
              </a:rPr>
              <a:t>Research</a:t>
            </a:r>
          </a:p>
          <a:p>
            <a:pPr marL="257175" indent="-257175" defTabSz="685800" eaLnBrk="1" fontAlgn="auto" hangingPunct="1">
              <a:spcBef>
                <a:spcPts val="0"/>
              </a:spcBef>
              <a:spcAft>
                <a:spcPts val="0"/>
              </a:spcAft>
              <a:buFont typeface="Arial" panose="020B0604020202020204" pitchFamily="34" charset="0"/>
              <a:buChar char="•"/>
              <a:defRPr/>
            </a:pPr>
            <a:r>
              <a:rPr lang="en-US" sz="1350" dirty="0">
                <a:solidFill>
                  <a:prstClr val="black"/>
                </a:solidFill>
                <a:latin typeface="Arial" panose="020B0604020202020204"/>
                <a:ea typeface="+mn-ea"/>
              </a:rPr>
              <a:t>Ministries</a:t>
            </a:r>
          </a:p>
        </p:txBody>
      </p:sp>
      <p:pic>
        <p:nvPicPr>
          <p:cNvPr id="7" name="Billede 6" descr="C:\Users\B042144\AppData\Local\Microsoft\Windows\Temporary Internet Files\Content.Word\Kommune tandhjul_final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6126" y="1986999"/>
            <a:ext cx="2922657" cy="2420955"/>
          </a:xfrm>
          <a:prstGeom prst="rect">
            <a:avLst/>
          </a:prstGeom>
          <a:noFill/>
          <a:ln>
            <a:noFill/>
          </a:ln>
        </p:spPr>
      </p:pic>
    </p:spTree>
    <p:extLst>
      <p:ext uri="{BB962C8B-B14F-4D97-AF65-F5344CB8AC3E}">
        <p14:creationId xmlns:p14="http://schemas.microsoft.com/office/powerpoint/2010/main" val="1413626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Indsæt titel på præsentation</a:t>
            </a:r>
            <a:endParaRPr lang="da-DK" dirty="0">
              <a:solidFill>
                <a:srgbClr val="7C7679"/>
              </a:solidFill>
              <a:latin typeface="Arial" panose="020B0604020202020204"/>
              <a:ea typeface="+mn-ea"/>
            </a:endParaRPr>
          </a:p>
        </p:txBody>
      </p:sp>
      <p:sp>
        <p:nvSpPr>
          <p:cNvPr id="3" name="Pladsholder til slidenummer 2"/>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35</a:t>
            </a:fld>
            <a:endParaRPr lang="da-DK" dirty="0">
              <a:solidFill>
                <a:srgbClr val="7C7679"/>
              </a:solidFill>
              <a:latin typeface="Arial" panose="020B0604020202020204"/>
              <a:ea typeface="+mn-ea"/>
            </a:endParaRPr>
          </a:p>
        </p:txBody>
      </p:sp>
      <p:sp>
        <p:nvSpPr>
          <p:cNvPr id="4" name="Titel 3"/>
          <p:cNvSpPr>
            <a:spLocks noGrp="1"/>
          </p:cNvSpPr>
          <p:nvPr>
            <p:ph type="title"/>
          </p:nvPr>
        </p:nvSpPr>
        <p:spPr>
          <a:xfrm>
            <a:off x="628655" y="492517"/>
            <a:ext cx="7904163" cy="945107"/>
          </a:xfrm>
        </p:spPr>
        <p:txBody>
          <a:bodyPr/>
          <a:lstStyle/>
          <a:p>
            <a:r>
              <a:rPr lang="da-DK" dirty="0"/>
              <a:t>Special Projects to </a:t>
            </a:r>
            <a:r>
              <a:rPr lang="da-DK" dirty="0" err="1"/>
              <a:t>strengthen</a:t>
            </a:r>
            <a:r>
              <a:rPr lang="en-US" dirty="0"/>
              <a:t>The Danish National strategy on Housing First and the transformation process</a:t>
            </a:r>
            <a:endParaRPr lang="da-DK" dirty="0"/>
          </a:p>
        </p:txBody>
      </p:sp>
      <p:sp>
        <p:nvSpPr>
          <p:cNvPr id="5" name="Tekstfelt 4"/>
          <p:cNvSpPr txBox="1"/>
          <p:nvPr/>
        </p:nvSpPr>
        <p:spPr>
          <a:xfrm flipH="1">
            <a:off x="628655" y="1275607"/>
            <a:ext cx="6500437" cy="3035446"/>
          </a:xfrm>
          <a:prstGeom prst="rect">
            <a:avLst/>
          </a:prstGeom>
          <a:noFill/>
        </p:spPr>
        <p:txBody>
          <a:bodyPr wrap="square" lIns="0" tIns="0" rIns="0" bIns="0" rtlCol="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da-DK" sz="1350" dirty="0">
                <a:solidFill>
                  <a:prstClr val="black"/>
                </a:solidFill>
                <a:latin typeface="Arial" panose="020B0604020202020204"/>
                <a:ea typeface="+mn-ea"/>
              </a:rPr>
              <a:t>New parts of the </a:t>
            </a:r>
            <a:r>
              <a:rPr lang="da-DK" sz="1350" dirty="0" err="1">
                <a:solidFill>
                  <a:prstClr val="black"/>
                </a:solidFill>
                <a:latin typeface="Arial" panose="020B0604020202020204"/>
                <a:ea typeface="+mn-ea"/>
              </a:rPr>
              <a:t>laws</a:t>
            </a:r>
            <a:r>
              <a:rPr lang="da-DK" sz="1350" dirty="0">
                <a:solidFill>
                  <a:prstClr val="black"/>
                </a:solidFill>
                <a:latin typeface="Arial" panose="020B0604020202020204"/>
                <a:ea typeface="+mn-ea"/>
              </a:rPr>
              <a:t> (social and </a:t>
            </a:r>
            <a:r>
              <a:rPr lang="da-DK" sz="1350" dirty="0" err="1">
                <a:solidFill>
                  <a:prstClr val="black"/>
                </a:solidFill>
                <a:latin typeface="Arial" panose="020B0604020202020204"/>
                <a:ea typeface="+mn-ea"/>
              </a:rPr>
              <a:t>housing</a:t>
            </a:r>
            <a:r>
              <a:rPr lang="da-DK" sz="1350" dirty="0">
                <a:solidFill>
                  <a:prstClr val="black"/>
                </a:solidFill>
                <a:latin typeface="Arial" panose="020B0604020202020204"/>
                <a:ea typeface="+mn-ea"/>
              </a:rPr>
              <a:t>)</a:t>
            </a:r>
          </a:p>
          <a:p>
            <a:pPr marL="214313" indent="-214313" defTabSz="685800" eaLnBrk="1" fontAlgn="auto" hangingPunct="1">
              <a:spcBef>
                <a:spcPts val="0"/>
              </a:spcBef>
              <a:spcAft>
                <a:spcPts val="0"/>
              </a:spcAft>
              <a:buFont typeface="Arial" panose="020B0604020202020204" pitchFamily="34" charset="0"/>
              <a:buChar char="•"/>
              <a:defRPr/>
            </a:pPr>
            <a:endParaRPr lang="da-DK" sz="1350" dirty="0">
              <a:solidFill>
                <a:prstClr val="black"/>
              </a:solidFill>
              <a:latin typeface="Arial" panose="020B0604020202020204"/>
              <a:ea typeface="+mn-ea"/>
            </a:endParaRPr>
          </a:p>
          <a:p>
            <a:pPr marL="214313" indent="-214313" defTabSz="685800" eaLnBrk="1" fontAlgn="auto" hangingPunct="1">
              <a:spcBef>
                <a:spcPts val="0"/>
              </a:spcBef>
              <a:spcAft>
                <a:spcPts val="0"/>
              </a:spcAft>
              <a:buFont typeface="Arial" panose="020B0604020202020204" pitchFamily="34" charset="0"/>
              <a:buChar char="•"/>
              <a:defRPr/>
            </a:pPr>
            <a:r>
              <a:rPr lang="da-DK" sz="1350" dirty="0" err="1">
                <a:solidFill>
                  <a:prstClr val="black"/>
                </a:solidFill>
                <a:latin typeface="Arial" panose="020B0604020202020204"/>
                <a:ea typeface="+mn-ea"/>
              </a:rPr>
              <a:t>Taskforce</a:t>
            </a:r>
            <a:r>
              <a:rPr lang="da-DK" sz="1350" dirty="0">
                <a:solidFill>
                  <a:prstClr val="black"/>
                </a:solidFill>
                <a:latin typeface="Arial" panose="020B0604020202020204"/>
                <a:ea typeface="+mn-ea"/>
              </a:rPr>
              <a:t> </a:t>
            </a:r>
            <a:r>
              <a:rPr lang="da-DK" sz="1350" dirty="0" err="1">
                <a:solidFill>
                  <a:prstClr val="black"/>
                </a:solidFill>
                <a:latin typeface="Arial" panose="020B0604020202020204"/>
                <a:ea typeface="+mn-ea"/>
              </a:rPr>
              <a:t>against</a:t>
            </a:r>
            <a:r>
              <a:rPr lang="da-DK" sz="1350" dirty="0">
                <a:solidFill>
                  <a:prstClr val="black"/>
                </a:solidFill>
                <a:latin typeface="Arial" panose="020B0604020202020204"/>
                <a:ea typeface="+mn-ea"/>
              </a:rPr>
              <a:t> </a:t>
            </a:r>
            <a:r>
              <a:rPr lang="da-DK" sz="1350" dirty="0" err="1">
                <a:solidFill>
                  <a:prstClr val="black"/>
                </a:solidFill>
                <a:latin typeface="Arial" panose="020B0604020202020204"/>
                <a:ea typeface="+mn-ea"/>
              </a:rPr>
              <a:t>homelssness</a:t>
            </a:r>
            <a:r>
              <a:rPr lang="da-DK" sz="1350" dirty="0">
                <a:solidFill>
                  <a:prstClr val="black"/>
                </a:solidFill>
                <a:latin typeface="Arial" panose="020B0604020202020204"/>
                <a:ea typeface="+mn-ea"/>
              </a:rPr>
              <a:t> ind the </a:t>
            </a:r>
            <a:r>
              <a:rPr lang="da-DK" sz="1350" dirty="0" err="1">
                <a:solidFill>
                  <a:prstClr val="black"/>
                </a:solidFill>
                <a:latin typeface="Arial" panose="020B0604020202020204"/>
                <a:ea typeface="+mn-ea"/>
              </a:rPr>
              <a:t>municipalities</a:t>
            </a:r>
            <a:r>
              <a:rPr lang="da-DK" sz="1350" dirty="0">
                <a:solidFill>
                  <a:prstClr val="black"/>
                </a:solidFill>
                <a:latin typeface="Arial" panose="020B0604020202020204"/>
                <a:ea typeface="+mn-ea"/>
              </a:rPr>
              <a:t> </a:t>
            </a:r>
            <a:r>
              <a:rPr lang="da-DK" sz="1350" dirty="0" err="1">
                <a:solidFill>
                  <a:prstClr val="black"/>
                </a:solidFill>
                <a:latin typeface="Arial" panose="020B0604020202020204"/>
                <a:ea typeface="+mn-ea"/>
              </a:rPr>
              <a:t>who</a:t>
            </a:r>
            <a:r>
              <a:rPr lang="da-DK" sz="1350" dirty="0">
                <a:solidFill>
                  <a:prstClr val="black"/>
                </a:solidFill>
                <a:latin typeface="Arial" panose="020B0604020202020204"/>
                <a:ea typeface="+mn-ea"/>
              </a:rPr>
              <a:t> deals with the </a:t>
            </a:r>
            <a:r>
              <a:rPr lang="da-DK" sz="1350" dirty="0" err="1">
                <a:solidFill>
                  <a:prstClr val="black"/>
                </a:solidFill>
                <a:latin typeface="Arial" panose="020B0604020202020204"/>
                <a:ea typeface="+mn-ea"/>
              </a:rPr>
              <a:t>biggest</a:t>
            </a:r>
            <a:r>
              <a:rPr lang="da-DK" sz="1350" dirty="0">
                <a:solidFill>
                  <a:prstClr val="black"/>
                </a:solidFill>
                <a:latin typeface="Arial" panose="020B0604020202020204"/>
                <a:ea typeface="+mn-ea"/>
              </a:rPr>
              <a:t> problems</a:t>
            </a:r>
          </a:p>
          <a:p>
            <a:pPr marL="214313" indent="-214313" defTabSz="685800" eaLnBrk="1" fontAlgn="auto" hangingPunct="1">
              <a:spcBef>
                <a:spcPts val="0"/>
              </a:spcBef>
              <a:spcAft>
                <a:spcPts val="0"/>
              </a:spcAft>
              <a:buFont typeface="Arial" panose="020B0604020202020204" pitchFamily="34" charset="0"/>
              <a:buChar char="•"/>
              <a:defRPr/>
            </a:pPr>
            <a:endParaRPr lang="da-DK" sz="1350" dirty="0">
              <a:solidFill>
                <a:prstClr val="black"/>
              </a:solidFill>
              <a:latin typeface="Arial" panose="020B0604020202020204"/>
              <a:ea typeface="+mn-ea"/>
            </a:endParaRPr>
          </a:p>
          <a:p>
            <a:pPr marL="214313" indent="-214313" defTabSz="685800" eaLnBrk="1" fontAlgn="auto" hangingPunct="1">
              <a:spcBef>
                <a:spcPts val="0"/>
              </a:spcBef>
              <a:spcAft>
                <a:spcPts val="0"/>
              </a:spcAft>
              <a:buFont typeface="Arial" panose="020B0604020202020204" pitchFamily="34" charset="0"/>
              <a:buChar char="•"/>
              <a:defRPr/>
            </a:pPr>
            <a:r>
              <a:rPr lang="da-DK" sz="1350" dirty="0" err="1">
                <a:solidFill>
                  <a:prstClr val="black"/>
                </a:solidFill>
                <a:latin typeface="Arial" panose="020B0604020202020204"/>
                <a:ea typeface="+mn-ea"/>
              </a:rPr>
              <a:t>Implementations</a:t>
            </a:r>
            <a:r>
              <a:rPr lang="da-DK" sz="1350" dirty="0">
                <a:solidFill>
                  <a:prstClr val="black"/>
                </a:solidFill>
                <a:latin typeface="Arial" panose="020B0604020202020204"/>
                <a:ea typeface="+mn-ea"/>
              </a:rPr>
              <a:t> </a:t>
            </a:r>
            <a:r>
              <a:rPr lang="da-DK" sz="1350" dirty="0" err="1">
                <a:solidFill>
                  <a:prstClr val="black"/>
                </a:solidFill>
                <a:latin typeface="Arial" panose="020B0604020202020204"/>
                <a:ea typeface="+mn-ea"/>
              </a:rPr>
              <a:t>acitivties</a:t>
            </a:r>
            <a:r>
              <a:rPr lang="da-DK" sz="1350" dirty="0">
                <a:solidFill>
                  <a:prstClr val="black"/>
                </a:solidFill>
                <a:latin typeface="Arial" panose="020B0604020202020204"/>
                <a:ea typeface="+mn-ea"/>
              </a:rPr>
              <a:t> </a:t>
            </a:r>
          </a:p>
          <a:p>
            <a:pPr marL="214313" indent="-214313" defTabSz="685800" eaLnBrk="1" fontAlgn="auto" hangingPunct="1">
              <a:spcBef>
                <a:spcPts val="0"/>
              </a:spcBef>
              <a:spcAft>
                <a:spcPts val="0"/>
              </a:spcAft>
              <a:buFont typeface="Arial" panose="020B0604020202020204" pitchFamily="34" charset="0"/>
              <a:buChar char="•"/>
              <a:defRPr/>
            </a:pPr>
            <a:endParaRPr lang="da-DK" sz="1350" dirty="0">
              <a:solidFill>
                <a:prstClr val="black"/>
              </a:solidFill>
              <a:latin typeface="Arial" panose="020B0604020202020204"/>
              <a:ea typeface="+mn-ea"/>
            </a:endParaRPr>
          </a:p>
          <a:p>
            <a:pPr marL="214313" indent="-214313" defTabSz="685800" eaLnBrk="1" fontAlgn="auto" hangingPunct="1">
              <a:spcBef>
                <a:spcPts val="0"/>
              </a:spcBef>
              <a:spcAft>
                <a:spcPts val="0"/>
              </a:spcAft>
              <a:buFont typeface="Arial" panose="020B0604020202020204" pitchFamily="34" charset="0"/>
              <a:buChar char="•"/>
              <a:defRPr/>
            </a:pPr>
            <a:r>
              <a:rPr lang="da-DK" sz="1350" dirty="0">
                <a:solidFill>
                  <a:prstClr val="black"/>
                </a:solidFill>
                <a:latin typeface="Arial" panose="020B0604020202020204"/>
                <a:ea typeface="+mn-ea"/>
              </a:rPr>
              <a:t>ICM-støtte (</a:t>
            </a:r>
            <a:r>
              <a:rPr lang="en-US" sz="1350" dirty="0">
                <a:solidFill>
                  <a:prstClr val="black"/>
                </a:solidFill>
                <a:latin typeface="Arial" panose="020B0604020202020204"/>
                <a:ea typeface="+mn-ea"/>
              </a:rPr>
              <a:t>support-in-housing) for young people in homelessness or in risk of becoming </a:t>
            </a:r>
            <a:r>
              <a:rPr lang="en-US" sz="1350" dirty="0" err="1">
                <a:solidFill>
                  <a:prstClr val="black"/>
                </a:solidFill>
                <a:latin typeface="Arial" panose="020B0604020202020204"/>
                <a:ea typeface="+mn-ea"/>
              </a:rPr>
              <a:t>homelss</a:t>
            </a:r>
            <a:r>
              <a:rPr lang="en-US" sz="1350" dirty="0">
                <a:solidFill>
                  <a:prstClr val="black"/>
                </a:solidFill>
                <a:latin typeface="Arial" panose="020B0604020202020204"/>
                <a:ea typeface="+mn-ea"/>
              </a:rPr>
              <a:t>.</a:t>
            </a:r>
            <a:endParaRPr lang="da-DK" sz="1350" dirty="0">
              <a:solidFill>
                <a:prstClr val="black"/>
              </a:solidFill>
              <a:latin typeface="Arial" panose="020B0604020202020204"/>
              <a:ea typeface="+mn-ea"/>
            </a:endParaRPr>
          </a:p>
          <a:p>
            <a:pPr marL="214313" indent="-214313" defTabSz="685800" eaLnBrk="1" fontAlgn="auto" hangingPunct="1">
              <a:spcBef>
                <a:spcPts val="0"/>
              </a:spcBef>
              <a:spcAft>
                <a:spcPts val="0"/>
              </a:spcAft>
              <a:buFont typeface="Arial" panose="020B0604020202020204" pitchFamily="34" charset="0"/>
              <a:buChar char="•"/>
              <a:defRPr/>
            </a:pPr>
            <a:endParaRPr lang="da-DK" sz="1350" dirty="0">
              <a:solidFill>
                <a:prstClr val="black"/>
              </a:solidFill>
              <a:latin typeface="Arial" panose="020B0604020202020204"/>
              <a:ea typeface="+mn-ea"/>
            </a:endParaRPr>
          </a:p>
          <a:p>
            <a:pPr marL="214313" indent="-214313" defTabSz="685800" eaLnBrk="1" fontAlgn="auto" hangingPunct="1">
              <a:spcBef>
                <a:spcPts val="0"/>
              </a:spcBef>
              <a:spcAft>
                <a:spcPts val="0"/>
              </a:spcAft>
              <a:buFont typeface="Arial" panose="020B0604020202020204" pitchFamily="34" charset="0"/>
              <a:buChar char="•"/>
              <a:defRPr/>
            </a:pPr>
            <a:r>
              <a:rPr lang="da-DK" sz="1350" dirty="0">
                <a:solidFill>
                  <a:prstClr val="black"/>
                </a:solidFill>
                <a:latin typeface="Arial" panose="020B0604020202020204"/>
                <a:ea typeface="+mn-ea"/>
              </a:rPr>
              <a:t>Education for the </a:t>
            </a:r>
            <a:r>
              <a:rPr lang="da-DK" sz="1350" dirty="0" err="1">
                <a:solidFill>
                  <a:prstClr val="black"/>
                </a:solidFill>
                <a:latin typeface="Arial" panose="020B0604020202020204"/>
                <a:ea typeface="+mn-ea"/>
              </a:rPr>
              <a:t>employees</a:t>
            </a:r>
            <a:r>
              <a:rPr lang="da-DK" sz="1350" dirty="0">
                <a:solidFill>
                  <a:prstClr val="black"/>
                </a:solidFill>
                <a:latin typeface="Arial" panose="020B0604020202020204"/>
                <a:ea typeface="+mn-ea"/>
              </a:rPr>
              <a:t>, </a:t>
            </a:r>
            <a:r>
              <a:rPr lang="da-DK" sz="1350" dirty="0" err="1">
                <a:solidFill>
                  <a:prstClr val="black"/>
                </a:solidFill>
                <a:latin typeface="Arial" panose="020B0604020202020204"/>
                <a:ea typeface="+mn-ea"/>
              </a:rPr>
              <a:t>who</a:t>
            </a:r>
            <a:r>
              <a:rPr lang="da-DK" sz="1350" dirty="0">
                <a:solidFill>
                  <a:prstClr val="black"/>
                </a:solidFill>
                <a:latin typeface="Arial" panose="020B0604020202020204"/>
                <a:ea typeface="+mn-ea"/>
              </a:rPr>
              <a:t> </a:t>
            </a:r>
            <a:r>
              <a:rPr lang="da-DK" sz="1350" dirty="0" err="1">
                <a:solidFill>
                  <a:prstClr val="black"/>
                </a:solidFill>
                <a:latin typeface="Arial" panose="020B0604020202020204"/>
                <a:ea typeface="+mn-ea"/>
              </a:rPr>
              <a:t>work</a:t>
            </a:r>
            <a:r>
              <a:rPr lang="da-DK" sz="1350" dirty="0">
                <a:solidFill>
                  <a:prstClr val="black"/>
                </a:solidFill>
                <a:latin typeface="Arial" panose="020B0604020202020204"/>
                <a:ea typeface="+mn-ea"/>
              </a:rPr>
              <a:t> with </a:t>
            </a:r>
            <a:r>
              <a:rPr lang="da-DK" sz="1350" dirty="0" err="1">
                <a:solidFill>
                  <a:prstClr val="black"/>
                </a:solidFill>
                <a:latin typeface="Arial" panose="020B0604020202020204"/>
                <a:ea typeface="+mn-ea"/>
              </a:rPr>
              <a:t>people</a:t>
            </a:r>
            <a:r>
              <a:rPr lang="da-DK" sz="1350" dirty="0">
                <a:solidFill>
                  <a:prstClr val="black"/>
                </a:solidFill>
                <a:latin typeface="Arial" panose="020B0604020202020204"/>
                <a:ea typeface="+mn-ea"/>
              </a:rPr>
              <a:t> in </a:t>
            </a:r>
            <a:r>
              <a:rPr lang="da-DK" sz="1350" dirty="0" err="1">
                <a:solidFill>
                  <a:prstClr val="black"/>
                </a:solidFill>
                <a:latin typeface="Arial" panose="020B0604020202020204"/>
                <a:ea typeface="+mn-ea"/>
              </a:rPr>
              <a:t>Homelessness</a:t>
            </a:r>
            <a:r>
              <a:rPr lang="da-DK" sz="1350" dirty="0">
                <a:solidFill>
                  <a:prstClr val="black"/>
                </a:solidFill>
                <a:latin typeface="Arial" panose="020B0604020202020204"/>
                <a:ea typeface="+mn-ea"/>
              </a:rPr>
              <a:t> </a:t>
            </a:r>
          </a:p>
          <a:p>
            <a:pPr marL="214313" indent="-214313" defTabSz="685800" eaLnBrk="1" fontAlgn="auto" hangingPunct="1">
              <a:spcBef>
                <a:spcPts val="0"/>
              </a:spcBef>
              <a:spcAft>
                <a:spcPts val="0"/>
              </a:spcAft>
              <a:buFont typeface="Arial" panose="020B0604020202020204" pitchFamily="34" charset="0"/>
              <a:buChar char="•"/>
              <a:defRPr/>
            </a:pPr>
            <a:endParaRPr lang="da-DK" sz="1350" dirty="0">
              <a:solidFill>
                <a:prstClr val="black"/>
              </a:solidFill>
              <a:latin typeface="Arial" panose="020B0604020202020204"/>
              <a:ea typeface="+mn-ea"/>
            </a:endParaRPr>
          </a:p>
          <a:p>
            <a:pPr marL="214313" indent="-214313" defTabSz="685800" eaLnBrk="1" fontAlgn="auto" hangingPunct="1">
              <a:spcBef>
                <a:spcPts val="0"/>
              </a:spcBef>
              <a:spcAft>
                <a:spcPts val="0"/>
              </a:spcAft>
              <a:buFont typeface="Arial" panose="020B0604020202020204" pitchFamily="34" charset="0"/>
              <a:buChar char="•"/>
              <a:defRPr/>
            </a:pPr>
            <a:r>
              <a:rPr lang="da-DK" sz="1350" dirty="0" err="1">
                <a:solidFill>
                  <a:prstClr val="black"/>
                </a:solidFill>
                <a:latin typeface="Arial" panose="020B0604020202020204"/>
                <a:ea typeface="+mn-ea"/>
              </a:rPr>
              <a:t>HjemløshedIT</a:t>
            </a:r>
            <a:r>
              <a:rPr lang="da-DK" sz="1350" dirty="0">
                <a:solidFill>
                  <a:prstClr val="black"/>
                </a:solidFill>
                <a:latin typeface="Arial" panose="020B0604020202020204"/>
                <a:ea typeface="+mn-ea"/>
              </a:rPr>
              <a:t> – a digital system to </a:t>
            </a:r>
            <a:r>
              <a:rPr lang="da-DK" sz="1350" dirty="0" err="1">
                <a:solidFill>
                  <a:prstClr val="black"/>
                </a:solidFill>
                <a:latin typeface="Arial" panose="020B0604020202020204"/>
                <a:ea typeface="+mn-ea"/>
              </a:rPr>
              <a:t>document</a:t>
            </a:r>
            <a:r>
              <a:rPr lang="da-DK" sz="1350" dirty="0">
                <a:solidFill>
                  <a:prstClr val="black"/>
                </a:solidFill>
                <a:latin typeface="Arial" panose="020B0604020202020204"/>
                <a:ea typeface="+mn-ea"/>
              </a:rPr>
              <a:t> the </a:t>
            </a:r>
            <a:r>
              <a:rPr lang="da-DK" sz="1350" dirty="0" err="1">
                <a:solidFill>
                  <a:prstClr val="black"/>
                </a:solidFill>
                <a:latin typeface="Arial" panose="020B0604020202020204"/>
                <a:ea typeface="+mn-ea"/>
              </a:rPr>
              <a:t>compliance</a:t>
            </a:r>
            <a:r>
              <a:rPr lang="da-DK" sz="1350" dirty="0">
                <a:solidFill>
                  <a:prstClr val="black"/>
                </a:solidFill>
                <a:latin typeface="Arial" panose="020B0604020202020204"/>
                <a:ea typeface="+mn-ea"/>
              </a:rPr>
              <a:t> and </a:t>
            </a:r>
            <a:r>
              <a:rPr lang="da-DK" sz="1350" dirty="0" err="1">
                <a:solidFill>
                  <a:prstClr val="black"/>
                </a:solidFill>
                <a:latin typeface="Arial" panose="020B0604020202020204"/>
                <a:ea typeface="+mn-ea"/>
              </a:rPr>
              <a:t>development</a:t>
            </a:r>
            <a:r>
              <a:rPr lang="da-DK" sz="1350" dirty="0">
                <a:solidFill>
                  <a:prstClr val="black"/>
                </a:solidFill>
                <a:latin typeface="Arial" panose="020B0604020202020204"/>
                <a:ea typeface="+mn-ea"/>
              </a:rPr>
              <a:t> of HF and </a:t>
            </a:r>
            <a:r>
              <a:rPr lang="en-US" sz="1350" dirty="0">
                <a:solidFill>
                  <a:prstClr val="black"/>
                </a:solidFill>
                <a:latin typeface="Arial" panose="020B0604020202020204"/>
                <a:ea typeface="+mn-ea"/>
              </a:rPr>
              <a:t>support-in-housing</a:t>
            </a:r>
            <a:endParaRPr lang="da-DK" sz="825" dirty="0">
              <a:solidFill>
                <a:prstClr val="black"/>
              </a:solidFill>
              <a:latin typeface="Arial" panose="020B0604020202020204"/>
              <a:ea typeface="+mn-ea"/>
            </a:endParaRPr>
          </a:p>
          <a:p>
            <a:pPr defTabSz="685800" eaLnBrk="1" fontAlgn="auto" hangingPunct="1">
              <a:spcBef>
                <a:spcPts val="0"/>
              </a:spcBef>
              <a:spcAft>
                <a:spcPts val="0"/>
              </a:spcAft>
              <a:defRPr/>
            </a:pPr>
            <a:endParaRPr lang="da-DK" sz="825" dirty="0">
              <a:solidFill>
                <a:prstClr val="black"/>
              </a:solidFill>
              <a:latin typeface="Arial" panose="020B0604020202020204"/>
              <a:ea typeface="+mn-ea"/>
            </a:endParaRPr>
          </a:p>
        </p:txBody>
      </p:sp>
    </p:spTree>
    <p:extLst>
      <p:ext uri="{BB962C8B-B14F-4D97-AF65-F5344CB8AC3E}">
        <p14:creationId xmlns:p14="http://schemas.microsoft.com/office/powerpoint/2010/main" val="192160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33179" r="13949"/>
          <a:stretch/>
        </p:blipFill>
        <p:spPr>
          <a:xfrm>
            <a:off x="5523470" y="322552"/>
            <a:ext cx="3599892" cy="4557946"/>
          </a:xfrm>
          <a:prstGeom prst="rect">
            <a:avLst/>
          </a:prstGeom>
        </p:spPr>
      </p:pic>
      <p:sp>
        <p:nvSpPr>
          <p:cNvPr id="3" name="Pladsholder til slidenummer 2"/>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36</a:t>
            </a:fld>
            <a:endParaRPr lang="da-DK" dirty="0">
              <a:solidFill>
                <a:srgbClr val="7C7679"/>
              </a:solidFill>
              <a:latin typeface="Arial" panose="020B0604020202020204"/>
              <a:ea typeface="+mn-ea"/>
            </a:endParaRPr>
          </a:p>
        </p:txBody>
      </p:sp>
      <p:sp>
        <p:nvSpPr>
          <p:cNvPr id="6" name="Titel 5"/>
          <p:cNvSpPr>
            <a:spLocks noGrp="1"/>
          </p:cNvSpPr>
          <p:nvPr>
            <p:ph type="title"/>
          </p:nvPr>
        </p:nvSpPr>
        <p:spPr>
          <a:xfrm>
            <a:off x="629562" y="303498"/>
            <a:ext cx="4392872" cy="459053"/>
          </a:xfrm>
        </p:spPr>
        <p:txBody>
          <a:bodyPr/>
          <a:lstStyle/>
          <a:p>
            <a:r>
              <a:rPr lang="en-US" dirty="0"/>
              <a:t>The spread of Housing First through advising municipalities and homelessness shelters</a:t>
            </a:r>
            <a:endParaRPr lang="da-DK" dirty="0"/>
          </a:p>
        </p:txBody>
      </p:sp>
      <p:sp>
        <p:nvSpPr>
          <p:cNvPr id="8" name="Titel 5"/>
          <p:cNvSpPr>
            <a:spLocks noGrp="1"/>
          </p:cNvSpPr>
          <p:nvPr>
            <p:ph idx="1"/>
          </p:nvPr>
        </p:nvSpPr>
        <p:spPr>
          <a:xfrm>
            <a:off x="629563" y="1329613"/>
            <a:ext cx="4590509" cy="3078086"/>
          </a:xfrm>
        </p:spPr>
        <p:txBody>
          <a:bodyPr>
            <a:noAutofit/>
          </a:bodyPr>
          <a:lstStyle/>
          <a:p>
            <a:endParaRPr lang="en-US" sz="1275" dirty="0"/>
          </a:p>
          <a:p>
            <a:r>
              <a:rPr lang="en-US" sz="1275" dirty="0"/>
              <a:t>The Authority of Social Services and Housing provides counselling, guidance and implementation support on Housing First to municipalities, homeless shelters and others operating within the field of homelessness. </a:t>
            </a:r>
          </a:p>
          <a:p>
            <a:pPr marL="214313" indent="-214313">
              <a:buFont typeface="Arial" panose="020B0604020202020204" pitchFamily="34" charset="0"/>
              <a:buChar char="•"/>
            </a:pPr>
            <a:endParaRPr lang="en-US" sz="1275" dirty="0"/>
          </a:p>
          <a:p>
            <a:r>
              <a:rPr lang="en-US" sz="1275" dirty="0"/>
              <a:t>The advisory function contains three tracks:</a:t>
            </a:r>
          </a:p>
          <a:p>
            <a:pPr marL="214313" indent="-214313">
              <a:buFont typeface="Arial" panose="020B0604020202020204" pitchFamily="34" charset="0"/>
              <a:buChar char="•"/>
            </a:pPr>
            <a:r>
              <a:rPr lang="da-DK" sz="1275" dirty="0" err="1"/>
              <a:t>Individual</a:t>
            </a:r>
            <a:r>
              <a:rPr lang="da-DK" sz="1275" dirty="0"/>
              <a:t> </a:t>
            </a:r>
            <a:r>
              <a:rPr lang="da-DK" sz="1275" dirty="0" err="1"/>
              <a:t>counselling</a:t>
            </a:r>
            <a:r>
              <a:rPr lang="da-DK" sz="1275" dirty="0"/>
              <a:t> (1½ </a:t>
            </a:r>
            <a:r>
              <a:rPr lang="da-DK" sz="1275" dirty="0" err="1"/>
              <a:t>year</a:t>
            </a:r>
            <a:r>
              <a:rPr lang="da-DK" sz="1275" dirty="0"/>
              <a:t>) </a:t>
            </a:r>
          </a:p>
          <a:p>
            <a:pPr marL="214313" indent="-214313">
              <a:buFont typeface="Arial" panose="020B0604020202020204" pitchFamily="34" charset="0"/>
              <a:buChar char="•"/>
            </a:pPr>
            <a:r>
              <a:rPr lang="en-US" sz="1275" dirty="0"/>
              <a:t>Group based counselling (6 months)</a:t>
            </a:r>
          </a:p>
          <a:p>
            <a:pPr marL="214313" indent="-214313">
              <a:buFont typeface="Arial" panose="020B0604020202020204" pitchFamily="34" charset="0"/>
              <a:buChar char="•"/>
            </a:pPr>
            <a:r>
              <a:rPr lang="da-DK" sz="1275" dirty="0"/>
              <a:t>General </a:t>
            </a:r>
            <a:r>
              <a:rPr lang="da-DK" sz="1275" dirty="0" err="1"/>
              <a:t>counselling</a:t>
            </a:r>
            <a:r>
              <a:rPr lang="da-DK" sz="1275" dirty="0"/>
              <a:t> (ad hoc and </a:t>
            </a:r>
            <a:r>
              <a:rPr lang="da-DK" sz="1275" dirty="0" err="1"/>
              <a:t>very</a:t>
            </a:r>
            <a:r>
              <a:rPr lang="da-DK" sz="1275" dirty="0"/>
              <a:t> short </a:t>
            </a:r>
            <a:r>
              <a:rPr lang="da-DK" sz="1275" dirty="0" err="1"/>
              <a:t>termed</a:t>
            </a:r>
            <a:r>
              <a:rPr lang="da-DK" sz="1275" dirty="0"/>
              <a:t>)</a:t>
            </a:r>
          </a:p>
          <a:p>
            <a:pPr marL="484306" lvl="1" indent="-214313">
              <a:buFont typeface="Arial" panose="020B0604020202020204" pitchFamily="34" charset="0"/>
              <a:buChar char="•"/>
            </a:pPr>
            <a:endParaRPr lang="da-DK" sz="1275" dirty="0"/>
          </a:p>
          <a:p>
            <a:r>
              <a:rPr lang="en-US" sz="1275" dirty="0"/>
              <a:t>As part of our advisory function we offer different courses in Housing First and a documentations system.</a:t>
            </a:r>
          </a:p>
          <a:p>
            <a:endParaRPr lang="da-DK" sz="1275" dirty="0"/>
          </a:p>
        </p:txBody>
      </p:sp>
    </p:spTree>
    <p:extLst>
      <p:ext uri="{BB962C8B-B14F-4D97-AF65-F5344CB8AC3E}">
        <p14:creationId xmlns:p14="http://schemas.microsoft.com/office/powerpoint/2010/main" val="3046903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E3D3B6-CA92-2DBD-3F81-A7B4A2B93DF0}"/>
              </a:ext>
            </a:extLst>
          </p:cNvPr>
          <p:cNvSpPr>
            <a:spLocks noGrp="1"/>
          </p:cNvSpPr>
          <p:nvPr>
            <p:ph type="title"/>
          </p:nvPr>
        </p:nvSpPr>
        <p:spPr>
          <a:xfrm>
            <a:off x="1979712" y="295074"/>
            <a:ext cx="5043748" cy="688838"/>
          </a:xfrm>
        </p:spPr>
        <p:txBody>
          <a:bodyPr/>
          <a:lstStyle/>
          <a:p>
            <a:r>
              <a:rPr lang="fi-FI" b="1" dirty="0">
                <a:solidFill>
                  <a:schemeClr val="tx1"/>
                </a:solidFill>
              </a:rPr>
              <a:t>Finland </a:t>
            </a:r>
            <a:r>
              <a:rPr lang="fi-FI" b="1" dirty="0" err="1">
                <a:solidFill>
                  <a:schemeClr val="tx1"/>
                </a:solidFill>
              </a:rPr>
              <a:t>has</a:t>
            </a:r>
            <a:r>
              <a:rPr lang="fi-FI" b="1" dirty="0">
                <a:solidFill>
                  <a:schemeClr val="tx1"/>
                </a:solidFill>
              </a:rPr>
              <a:t> </a:t>
            </a:r>
            <a:r>
              <a:rPr lang="fi-FI" b="1" dirty="0" err="1">
                <a:solidFill>
                  <a:schemeClr val="tx1"/>
                </a:solidFill>
              </a:rPr>
              <a:t>been</a:t>
            </a:r>
            <a:r>
              <a:rPr lang="fi-FI" b="1" dirty="0">
                <a:solidFill>
                  <a:schemeClr val="tx1"/>
                </a:solidFill>
              </a:rPr>
              <a:t> </a:t>
            </a:r>
            <a:r>
              <a:rPr lang="fi-FI" b="1" dirty="0" err="1">
                <a:solidFill>
                  <a:schemeClr val="tx1"/>
                </a:solidFill>
              </a:rPr>
              <a:t>successful</a:t>
            </a:r>
            <a:r>
              <a:rPr lang="fi-FI" b="1" dirty="0">
                <a:solidFill>
                  <a:schemeClr val="tx1"/>
                </a:solidFill>
              </a:rPr>
              <a:t>…</a:t>
            </a:r>
          </a:p>
        </p:txBody>
      </p:sp>
      <p:pic>
        <p:nvPicPr>
          <p:cNvPr id="5" name="Sisällön paikkamerkki 4">
            <a:extLst>
              <a:ext uri="{FF2B5EF4-FFF2-40B4-BE49-F238E27FC236}">
                <a16:creationId xmlns:a16="http://schemas.microsoft.com/office/drawing/2014/main" id="{DB3B924E-DDB5-705D-26A5-B9E176C1A503}"/>
              </a:ext>
            </a:extLst>
          </p:cNvPr>
          <p:cNvPicPr>
            <a:picLocks noGrp="1" noChangeAspect="1"/>
          </p:cNvPicPr>
          <p:nvPr>
            <p:ph idx="1"/>
          </p:nvPr>
        </p:nvPicPr>
        <p:blipFill>
          <a:blip r:embed="rId2"/>
          <a:stretch>
            <a:fillRect/>
          </a:stretch>
        </p:blipFill>
        <p:spPr>
          <a:xfrm>
            <a:off x="5292080" y="1081209"/>
            <a:ext cx="3096344" cy="4026324"/>
          </a:xfrm>
        </p:spPr>
      </p:pic>
      <p:pic>
        <p:nvPicPr>
          <p:cNvPr id="3" name="Taulukon paikkamerkki 4">
            <a:extLst>
              <a:ext uri="{FF2B5EF4-FFF2-40B4-BE49-F238E27FC236}">
                <a16:creationId xmlns:a16="http://schemas.microsoft.com/office/drawing/2014/main" id="{E665371F-76BB-E8E5-9974-DC0610A3F05F}"/>
              </a:ext>
            </a:extLst>
          </p:cNvPr>
          <p:cNvPicPr>
            <a:picLocks noChangeAspect="1"/>
          </p:cNvPicPr>
          <p:nvPr/>
        </p:nvPicPr>
        <p:blipFill>
          <a:blip r:embed="rId3"/>
          <a:stretch>
            <a:fillRect/>
          </a:stretch>
        </p:blipFill>
        <p:spPr bwMode="auto">
          <a:xfrm>
            <a:off x="683568" y="1129353"/>
            <a:ext cx="4175617" cy="397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647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24D846-0DB6-1376-A17F-0E8EBE3BA26E}"/>
              </a:ext>
            </a:extLst>
          </p:cNvPr>
          <p:cNvSpPr>
            <a:spLocks noGrp="1"/>
          </p:cNvSpPr>
          <p:nvPr>
            <p:ph type="title"/>
          </p:nvPr>
        </p:nvSpPr>
        <p:spPr>
          <a:xfrm>
            <a:off x="107504" y="1707654"/>
            <a:ext cx="3096344" cy="2088232"/>
          </a:xfrm>
        </p:spPr>
        <p:txBody>
          <a:bodyPr>
            <a:normAutofit fontScale="90000"/>
          </a:bodyPr>
          <a:lstStyle/>
          <a:p>
            <a:r>
              <a:rPr lang="fi-FI" b="1" dirty="0" err="1">
                <a:solidFill>
                  <a:schemeClr val="tx1"/>
                </a:solidFill>
              </a:rPr>
              <a:t>Signs</a:t>
            </a:r>
            <a:r>
              <a:rPr lang="fi-FI" b="1" dirty="0">
                <a:solidFill>
                  <a:schemeClr val="tx1"/>
                </a:solidFill>
              </a:rPr>
              <a:t> of </a:t>
            </a:r>
            <a:r>
              <a:rPr lang="fi-FI" b="1" dirty="0" err="1">
                <a:solidFill>
                  <a:schemeClr val="tx1"/>
                </a:solidFill>
              </a:rPr>
              <a:t>future</a:t>
            </a:r>
            <a:r>
              <a:rPr lang="fi-FI" b="1" dirty="0">
                <a:solidFill>
                  <a:schemeClr val="tx1"/>
                </a:solidFill>
              </a:rPr>
              <a:t> </a:t>
            </a:r>
            <a:r>
              <a:rPr lang="fi-FI" b="1" dirty="0" err="1">
                <a:solidFill>
                  <a:schemeClr val="tx1"/>
                </a:solidFill>
              </a:rPr>
              <a:t>dangers</a:t>
            </a:r>
            <a:r>
              <a:rPr lang="fi-FI" b="1" dirty="0">
                <a:solidFill>
                  <a:schemeClr val="tx1"/>
                </a:solidFill>
              </a:rPr>
              <a:t> </a:t>
            </a:r>
            <a:r>
              <a:rPr lang="fi-FI" b="1" dirty="0" err="1">
                <a:solidFill>
                  <a:schemeClr val="tx1"/>
                </a:solidFill>
              </a:rPr>
              <a:t>are</a:t>
            </a:r>
            <a:r>
              <a:rPr lang="fi-FI" b="1" dirty="0">
                <a:solidFill>
                  <a:schemeClr val="tx1"/>
                </a:solidFill>
              </a:rPr>
              <a:t> in the air: </a:t>
            </a:r>
            <a:r>
              <a:rPr lang="fi-FI" b="1" dirty="0" err="1">
                <a:solidFill>
                  <a:schemeClr val="tx1"/>
                </a:solidFill>
              </a:rPr>
              <a:t>Completed</a:t>
            </a:r>
            <a:r>
              <a:rPr lang="fi-FI" b="1" dirty="0">
                <a:solidFill>
                  <a:schemeClr val="tx1"/>
                </a:solidFill>
              </a:rPr>
              <a:t> </a:t>
            </a:r>
            <a:r>
              <a:rPr lang="fi-FI" b="1" dirty="0" err="1">
                <a:solidFill>
                  <a:schemeClr val="tx1"/>
                </a:solidFill>
              </a:rPr>
              <a:t>evictions</a:t>
            </a:r>
            <a:r>
              <a:rPr lang="fi-FI" b="1" dirty="0">
                <a:solidFill>
                  <a:schemeClr val="tx1"/>
                </a:solidFill>
              </a:rPr>
              <a:t> </a:t>
            </a:r>
            <a:br>
              <a:rPr lang="fi-FI" b="1" dirty="0">
                <a:solidFill>
                  <a:schemeClr val="tx1"/>
                </a:solidFill>
              </a:rPr>
            </a:br>
            <a:r>
              <a:rPr lang="fi-FI" b="1" dirty="0">
                <a:solidFill>
                  <a:schemeClr val="tx1"/>
                </a:solidFill>
              </a:rPr>
              <a:t>in Finland 2013-2023</a:t>
            </a:r>
          </a:p>
        </p:txBody>
      </p:sp>
      <p:pic>
        <p:nvPicPr>
          <p:cNvPr id="5" name="Sisällön paikkamerkki 4">
            <a:extLst>
              <a:ext uri="{FF2B5EF4-FFF2-40B4-BE49-F238E27FC236}">
                <a16:creationId xmlns:a16="http://schemas.microsoft.com/office/drawing/2014/main" id="{DB05D26C-B500-7973-BD59-D0B06DFC4441}"/>
              </a:ext>
            </a:extLst>
          </p:cNvPr>
          <p:cNvPicPr>
            <a:picLocks noGrp="1" noChangeAspect="1"/>
          </p:cNvPicPr>
          <p:nvPr>
            <p:ph idx="1"/>
          </p:nvPr>
        </p:nvPicPr>
        <p:blipFill>
          <a:blip r:embed="rId2"/>
          <a:stretch>
            <a:fillRect/>
          </a:stretch>
        </p:blipFill>
        <p:spPr>
          <a:xfrm>
            <a:off x="3347864" y="123478"/>
            <a:ext cx="5430487" cy="4950192"/>
          </a:xfrm>
        </p:spPr>
      </p:pic>
      <p:sp>
        <p:nvSpPr>
          <p:cNvPr id="3" name="Nuoli: Oikea 2">
            <a:extLst>
              <a:ext uri="{FF2B5EF4-FFF2-40B4-BE49-F238E27FC236}">
                <a16:creationId xmlns:a16="http://schemas.microsoft.com/office/drawing/2014/main" id="{4903DE71-AD05-F139-3273-5AC19D6F8361}"/>
              </a:ext>
            </a:extLst>
          </p:cNvPr>
          <p:cNvSpPr/>
          <p:nvPr/>
        </p:nvSpPr>
        <p:spPr>
          <a:xfrm rot="18983388">
            <a:off x="7181829" y="679981"/>
            <a:ext cx="1249297" cy="133085"/>
          </a:xfrm>
          <a:prstGeom prst="rightArrow">
            <a:avLst/>
          </a:prstGeom>
          <a:solidFill>
            <a:srgbClr val="4472C4"/>
          </a:solidFill>
          <a:ln w="12700" cap="flat" cmpd="sng" algn="ctr">
            <a:solidFill>
              <a:srgbClr val="4472C4">
                <a:shade val="15000"/>
              </a:srgbClr>
            </a:solidFill>
            <a:prstDash val="solid"/>
            <a:miter lim="800000"/>
          </a:ln>
          <a:effectLst/>
        </p:spPr>
        <p:txBody>
          <a:bodyPr rtlCol="0" anchor="ctr"/>
          <a:lstStyle/>
          <a:p>
            <a:pPr algn="ctr" eaLnBrk="1" fontAlgn="auto" hangingPunct="1">
              <a:spcBef>
                <a:spcPts val="0"/>
              </a:spcBef>
              <a:spcAft>
                <a:spcPts val="0"/>
              </a:spcAft>
              <a:defRPr/>
            </a:pPr>
            <a:endParaRPr lang="fi-FI" sz="1800" kern="0">
              <a:solidFill>
                <a:prstClr val="white"/>
              </a:solidFill>
              <a:latin typeface="Calibri" panose="020F0502020204030204"/>
              <a:ea typeface="ヒラギノ角ゴ Pro W3"/>
            </a:endParaRPr>
          </a:p>
        </p:txBody>
      </p:sp>
    </p:spTree>
    <p:extLst>
      <p:ext uri="{BB962C8B-B14F-4D97-AF65-F5344CB8AC3E}">
        <p14:creationId xmlns:p14="http://schemas.microsoft.com/office/powerpoint/2010/main" val="1800035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632773-28E1-34BA-9EBD-F8694D4FC2FB}"/>
              </a:ext>
            </a:extLst>
          </p:cNvPr>
          <p:cNvSpPr>
            <a:spLocks noGrp="1"/>
          </p:cNvSpPr>
          <p:nvPr>
            <p:ph type="title"/>
          </p:nvPr>
        </p:nvSpPr>
        <p:spPr>
          <a:xfrm>
            <a:off x="1619672" y="209357"/>
            <a:ext cx="6984776" cy="558924"/>
          </a:xfrm>
        </p:spPr>
        <p:txBody>
          <a:bodyPr/>
          <a:lstStyle/>
          <a:p>
            <a:r>
              <a:rPr lang="fi-FI" b="1" dirty="0" err="1">
                <a:solidFill>
                  <a:schemeClr val="tx1"/>
                </a:solidFill>
                <a:latin typeface="Arial" panose="020B0604020202020204" pitchFamily="34" charset="0"/>
                <a:cs typeface="Arial" panose="020B0604020202020204" pitchFamily="34" charset="0"/>
              </a:rPr>
              <a:t>Financialization</a:t>
            </a:r>
            <a:r>
              <a:rPr lang="fi-FI" b="1" dirty="0">
                <a:solidFill>
                  <a:schemeClr val="tx1"/>
                </a:solidFill>
                <a:latin typeface="Arial" panose="020B0604020202020204" pitchFamily="34" charset="0"/>
                <a:cs typeface="Arial" panose="020B0604020202020204" pitchFamily="34" charset="0"/>
              </a:rPr>
              <a:t> of </a:t>
            </a:r>
            <a:r>
              <a:rPr lang="fi-FI" b="1" dirty="0" err="1">
                <a:solidFill>
                  <a:schemeClr val="tx1"/>
                </a:solidFill>
                <a:latin typeface="Arial" panose="020B0604020202020204" pitchFamily="34" charset="0"/>
                <a:cs typeface="Arial" panose="020B0604020202020204" pitchFamily="34" charset="0"/>
              </a:rPr>
              <a:t>housing</a:t>
            </a:r>
            <a:r>
              <a:rPr lang="fi-FI" b="1" dirty="0">
                <a:solidFill>
                  <a:schemeClr val="tx1"/>
                </a:solidFill>
                <a:latin typeface="Arial" panose="020B0604020202020204" pitchFamily="34" charset="0"/>
                <a:cs typeface="Arial" panose="020B0604020202020204" pitchFamily="34" charset="0"/>
              </a:rPr>
              <a:t> is </a:t>
            </a:r>
            <a:r>
              <a:rPr lang="fi-FI" b="1" dirty="0" err="1">
                <a:solidFill>
                  <a:schemeClr val="tx1"/>
                </a:solidFill>
                <a:latin typeface="Arial" panose="020B0604020202020204" pitchFamily="34" charset="0"/>
                <a:cs typeface="Arial" panose="020B0604020202020204" pitchFamily="34" charset="0"/>
              </a:rPr>
              <a:t>endangering</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historical</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achievements</a:t>
            </a:r>
            <a:r>
              <a:rPr lang="fi-FI" b="1" dirty="0">
                <a:solidFill>
                  <a:schemeClr val="tx1"/>
                </a:solidFill>
                <a:latin typeface="Arial" panose="020B0604020202020204" pitchFamily="34" charset="0"/>
                <a:cs typeface="Arial" panose="020B0604020202020204" pitchFamily="34" charset="0"/>
              </a:rPr>
              <a:t> - </a:t>
            </a:r>
            <a:r>
              <a:rPr lang="fi-FI" b="1" dirty="0" err="1">
                <a:solidFill>
                  <a:schemeClr val="tx1"/>
                </a:solidFill>
                <a:latin typeface="Arial" panose="020B0604020202020204" pitchFamily="34" charset="0"/>
                <a:cs typeface="Arial" panose="020B0604020202020204" pitchFamily="34" charset="0"/>
              </a:rPr>
              <a:t>even</a:t>
            </a:r>
            <a:r>
              <a:rPr lang="fi-FI" b="1" dirty="0">
                <a:solidFill>
                  <a:schemeClr val="tx1"/>
                </a:solidFill>
                <a:latin typeface="Arial" panose="020B0604020202020204" pitchFamily="34" charset="0"/>
                <a:cs typeface="Arial" panose="020B0604020202020204" pitchFamily="34" charset="0"/>
              </a:rPr>
              <a:t> in Finland</a:t>
            </a:r>
          </a:p>
        </p:txBody>
      </p:sp>
      <p:sp>
        <p:nvSpPr>
          <p:cNvPr id="5" name="Sisällön paikkamerkki 4">
            <a:extLst>
              <a:ext uri="{FF2B5EF4-FFF2-40B4-BE49-F238E27FC236}">
                <a16:creationId xmlns:a16="http://schemas.microsoft.com/office/drawing/2014/main" id="{9A404905-3BF8-752D-A23F-1321053BFA33}"/>
              </a:ext>
            </a:extLst>
          </p:cNvPr>
          <p:cNvSpPr>
            <a:spLocks noGrp="1"/>
          </p:cNvSpPr>
          <p:nvPr>
            <p:ph sz="half" idx="1"/>
          </p:nvPr>
        </p:nvSpPr>
        <p:spPr>
          <a:xfrm>
            <a:off x="118773" y="1131590"/>
            <a:ext cx="3527871" cy="3456384"/>
          </a:xfrm>
        </p:spPr>
        <p:txBody>
          <a:bodyPr/>
          <a:lstStyle/>
          <a:p>
            <a:r>
              <a:rPr lang="fi-FI" b="1" dirty="0">
                <a:solidFill>
                  <a:schemeClr val="tx1"/>
                </a:solidFill>
                <a:latin typeface="Arial" panose="020B0604020202020204" pitchFamily="34" charset="0"/>
                <a:cs typeface="Arial" panose="020B0604020202020204" pitchFamily="34" charset="0"/>
              </a:rPr>
              <a:t>Private </a:t>
            </a:r>
            <a:r>
              <a:rPr lang="fi-FI" b="1" dirty="0" err="1">
                <a:solidFill>
                  <a:schemeClr val="tx1"/>
                </a:solidFill>
                <a:latin typeface="Arial" panose="020B0604020202020204" pitchFamily="34" charset="0"/>
                <a:cs typeface="Arial" panose="020B0604020202020204" pitchFamily="34" charset="0"/>
              </a:rPr>
              <a:t>rental</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housing</a:t>
            </a:r>
            <a:r>
              <a:rPr lang="fi-FI" b="1" dirty="0">
                <a:solidFill>
                  <a:schemeClr val="tx1"/>
                </a:solidFill>
                <a:latin typeface="Arial" panose="020B0604020202020204" pitchFamily="34" charset="0"/>
                <a:cs typeface="Arial" panose="020B0604020202020204" pitchFamily="34" charset="0"/>
              </a:rPr>
              <a:t> (PRS) </a:t>
            </a:r>
            <a:r>
              <a:rPr lang="fi-FI" b="1" dirty="0" err="1">
                <a:solidFill>
                  <a:schemeClr val="tx1"/>
                </a:solidFill>
                <a:latin typeface="Arial" panose="020B0604020202020204" pitchFamily="34" charset="0"/>
                <a:cs typeface="Arial" panose="020B0604020202020204" pitchFamily="34" charset="0"/>
              </a:rPr>
              <a:t>has</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been</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booming</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over</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last</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ten</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years</a:t>
            </a:r>
            <a:endParaRPr lang="fi-FI" b="1" dirty="0">
              <a:solidFill>
                <a:schemeClr val="tx1"/>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ts val="1200"/>
              </a:spcAft>
              <a:buClr>
                <a:srgbClr val="94C43A"/>
              </a:buClr>
              <a:buSzTx/>
              <a:buFontTx/>
              <a:buChar char="•"/>
              <a:tabLst/>
              <a:defRPr/>
            </a:pPr>
            <a:r>
              <a:rPr kumimoji="0" lang="fi-FI"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More and </a:t>
            </a:r>
            <a:r>
              <a:rPr kumimoji="0" lang="fi-FI" b="0" i="0"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more</a:t>
            </a:r>
            <a:r>
              <a:rPr kumimoji="0" lang="fi-FI"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fi-FI" b="0" i="0"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housing</a:t>
            </a:r>
            <a:r>
              <a:rPr kumimoji="0" lang="fi-FI"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is </a:t>
            </a:r>
            <a:r>
              <a:rPr kumimoji="0" lang="fi-FI" b="0" i="0"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turning</a:t>
            </a:r>
            <a:r>
              <a:rPr kumimoji="0" lang="fi-FI"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to a </a:t>
            </a:r>
            <a:r>
              <a:rPr kumimoji="0" lang="fi-FI" b="0" i="0"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platform</a:t>
            </a:r>
            <a:r>
              <a:rPr kumimoji="0" lang="fi-FI"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for </a:t>
            </a:r>
            <a:r>
              <a:rPr kumimoji="0" lang="fi-FI" b="0" i="0"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profit-seeking</a:t>
            </a:r>
            <a:endParaRPr kumimoji="0" lang="fi-FI"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r>
              <a:rPr lang="fi-FI" dirty="0" err="1">
                <a:solidFill>
                  <a:schemeClr val="tx1"/>
                </a:solidFill>
                <a:latin typeface="Arial" panose="020B0604020202020204" pitchFamily="34" charset="0"/>
                <a:cs typeface="Arial" panose="020B0604020202020204" pitchFamily="34" charset="0"/>
              </a:rPr>
              <a:t>Results</a:t>
            </a:r>
            <a:r>
              <a:rPr lang="fi-FI" dirty="0">
                <a:solidFill>
                  <a:schemeClr val="tx1"/>
                </a:solidFill>
                <a:latin typeface="Arial" panose="020B0604020202020204" pitchFamily="34" charset="0"/>
                <a:cs typeface="Arial" panose="020B0604020202020204" pitchFamily="34" charset="0"/>
              </a:rPr>
              <a:t>:</a:t>
            </a:r>
          </a:p>
          <a:p>
            <a:r>
              <a:rPr lang="fi-FI" sz="1200" dirty="0" err="1">
                <a:solidFill>
                  <a:schemeClr val="tx1"/>
                </a:solidFill>
                <a:latin typeface="Arial" panose="020B0604020202020204" pitchFamily="34" charset="0"/>
                <a:cs typeface="Arial" panose="020B0604020202020204" pitchFamily="34" charset="0"/>
              </a:rPr>
              <a:t>Rents</a:t>
            </a:r>
            <a:r>
              <a:rPr lang="fi-FI" sz="1200" dirty="0">
                <a:solidFill>
                  <a:schemeClr val="tx1"/>
                </a:solidFill>
                <a:latin typeface="Arial" panose="020B0604020202020204" pitchFamily="34" charset="0"/>
                <a:cs typeface="Arial" panose="020B0604020202020204" pitchFamily="34" charset="0"/>
              </a:rPr>
              <a:t> in PRS </a:t>
            </a:r>
            <a:r>
              <a:rPr lang="fi-FI" sz="1200" dirty="0" err="1">
                <a:solidFill>
                  <a:schemeClr val="tx1"/>
                </a:solidFill>
                <a:latin typeface="Arial" panose="020B0604020202020204" pitchFamily="34" charset="0"/>
                <a:cs typeface="Arial" panose="020B0604020202020204" pitchFamily="34" charset="0"/>
              </a:rPr>
              <a:t>have</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been</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rising</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fast</a:t>
            </a:r>
            <a:endParaRPr lang="fi-FI" sz="1200" dirty="0">
              <a:solidFill>
                <a:schemeClr val="tx1"/>
              </a:solidFill>
              <a:latin typeface="Arial" panose="020B0604020202020204" pitchFamily="34" charset="0"/>
              <a:cs typeface="Arial" panose="020B0604020202020204" pitchFamily="34" charset="0"/>
            </a:endParaRPr>
          </a:p>
          <a:p>
            <a:r>
              <a:rPr lang="fi-FI" sz="1200" dirty="0" err="1">
                <a:solidFill>
                  <a:schemeClr val="tx1"/>
                </a:solidFill>
                <a:latin typeface="Arial" panose="020B0604020202020204" pitchFamily="34" charset="0"/>
                <a:cs typeface="Arial" panose="020B0604020202020204" pitchFamily="34" charset="0"/>
              </a:rPr>
              <a:t>Both</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amount</a:t>
            </a:r>
            <a:r>
              <a:rPr lang="fi-FI" sz="1200" dirty="0">
                <a:solidFill>
                  <a:schemeClr val="tx1"/>
                </a:solidFill>
                <a:latin typeface="Arial" panose="020B0604020202020204" pitchFamily="34" charset="0"/>
                <a:cs typeface="Arial" panose="020B0604020202020204" pitchFamily="34" charset="0"/>
              </a:rPr>
              <a:t> and </a:t>
            </a:r>
            <a:r>
              <a:rPr lang="fi-FI" sz="1200" dirty="0" err="1">
                <a:solidFill>
                  <a:schemeClr val="tx1"/>
                </a:solidFill>
                <a:latin typeface="Arial" panose="020B0604020202020204" pitchFamily="34" charset="0"/>
                <a:cs typeface="Arial" panose="020B0604020202020204" pitchFamily="34" charset="0"/>
              </a:rPr>
              <a:t>share</a:t>
            </a:r>
            <a:r>
              <a:rPr lang="fi-FI" sz="1200" dirty="0">
                <a:solidFill>
                  <a:schemeClr val="tx1"/>
                </a:solidFill>
                <a:latin typeface="Arial" panose="020B0604020202020204" pitchFamily="34" charset="0"/>
                <a:cs typeface="Arial" panose="020B0604020202020204" pitchFamily="34" charset="0"/>
              </a:rPr>
              <a:t> of ARA </a:t>
            </a:r>
            <a:r>
              <a:rPr lang="fi-FI" sz="1200" dirty="0" err="1">
                <a:solidFill>
                  <a:schemeClr val="tx1"/>
                </a:solidFill>
                <a:latin typeface="Arial" panose="020B0604020202020204" pitchFamily="34" charset="0"/>
                <a:cs typeface="Arial" panose="020B0604020202020204" pitchFamily="34" charset="0"/>
              </a:rPr>
              <a:t>rental</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housing</a:t>
            </a:r>
            <a:r>
              <a:rPr lang="fi-FI" sz="1200" dirty="0">
                <a:solidFill>
                  <a:schemeClr val="tx1"/>
                </a:solidFill>
                <a:latin typeface="Arial" panose="020B0604020202020204" pitchFamily="34" charset="0"/>
                <a:cs typeface="Arial" panose="020B0604020202020204" pitchFamily="34" charset="0"/>
              </a:rPr>
              <a:t> is </a:t>
            </a:r>
            <a:r>
              <a:rPr lang="fi-FI" sz="1200" dirty="0" err="1">
                <a:solidFill>
                  <a:schemeClr val="tx1"/>
                </a:solidFill>
                <a:latin typeface="Arial" panose="020B0604020202020204" pitchFamily="34" charset="0"/>
                <a:cs typeface="Arial" panose="020B0604020202020204" pitchFamily="34" charset="0"/>
              </a:rPr>
              <a:t>decreasing</a:t>
            </a:r>
            <a:r>
              <a:rPr lang="fi-FI" sz="1200" dirty="0">
                <a:solidFill>
                  <a:schemeClr val="tx1"/>
                </a:solidFill>
                <a:latin typeface="Arial" panose="020B0604020202020204" pitchFamily="34" charset="0"/>
                <a:cs typeface="Arial" panose="020B0604020202020204" pitchFamily="34" charset="0"/>
              </a:rPr>
              <a:t> </a:t>
            </a:r>
          </a:p>
          <a:p>
            <a:r>
              <a:rPr lang="fi-FI" sz="1200" dirty="0" err="1">
                <a:solidFill>
                  <a:schemeClr val="tx1"/>
                </a:solidFill>
                <a:latin typeface="Arial" panose="020B0604020202020204" pitchFamily="34" charset="0"/>
                <a:cs typeface="Arial" panose="020B0604020202020204" pitchFamily="34" charset="0"/>
              </a:rPr>
              <a:t>Share</a:t>
            </a:r>
            <a:r>
              <a:rPr lang="fi-FI" sz="1200" dirty="0">
                <a:solidFill>
                  <a:schemeClr val="tx1"/>
                </a:solidFill>
                <a:latin typeface="Arial" panose="020B0604020202020204" pitchFamily="34" charset="0"/>
                <a:cs typeface="Arial" panose="020B0604020202020204" pitchFamily="34" charset="0"/>
              </a:rPr>
              <a:t> of home-</a:t>
            </a:r>
            <a:r>
              <a:rPr lang="fi-FI" sz="1200" dirty="0" err="1">
                <a:solidFill>
                  <a:schemeClr val="tx1"/>
                </a:solidFill>
                <a:latin typeface="Arial" panose="020B0604020202020204" pitchFamily="34" charset="0"/>
                <a:cs typeface="Arial" panose="020B0604020202020204" pitchFamily="34" charset="0"/>
              </a:rPr>
              <a:t>ownership</a:t>
            </a:r>
            <a:r>
              <a:rPr lang="fi-FI" sz="1200" dirty="0">
                <a:solidFill>
                  <a:schemeClr val="tx1"/>
                </a:solidFill>
                <a:latin typeface="Arial" panose="020B0604020202020204" pitchFamily="34" charset="0"/>
                <a:cs typeface="Arial" panose="020B0604020202020204" pitchFamily="34" charset="0"/>
              </a:rPr>
              <a:t> in </a:t>
            </a:r>
            <a:r>
              <a:rPr lang="fi-FI" sz="1200" dirty="0" err="1">
                <a:solidFill>
                  <a:schemeClr val="tx1"/>
                </a:solidFill>
                <a:latin typeface="Arial" panose="020B0604020202020204" pitchFamily="34" charset="0"/>
                <a:cs typeface="Arial" panose="020B0604020202020204" pitchFamily="34" charset="0"/>
              </a:rPr>
              <a:t>younger</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generations</a:t>
            </a:r>
            <a:r>
              <a:rPr lang="fi-FI" sz="1200" dirty="0">
                <a:solidFill>
                  <a:schemeClr val="tx1"/>
                </a:solidFill>
                <a:latin typeface="Arial" panose="020B0604020202020204" pitchFamily="34" charset="0"/>
                <a:cs typeface="Arial" panose="020B0604020202020204" pitchFamily="34" charset="0"/>
              </a:rPr>
              <a:t> is </a:t>
            </a:r>
            <a:r>
              <a:rPr lang="fi-FI" sz="1200" dirty="0" err="1">
                <a:solidFill>
                  <a:schemeClr val="tx1"/>
                </a:solidFill>
                <a:latin typeface="Arial" panose="020B0604020202020204" pitchFamily="34" charset="0"/>
                <a:cs typeface="Arial" panose="020B0604020202020204" pitchFamily="34" charset="0"/>
              </a:rPr>
              <a:t>rapidly</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going</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downwards</a:t>
            </a:r>
            <a:r>
              <a:rPr lang="fi-FI" sz="1200" dirty="0">
                <a:solidFill>
                  <a:schemeClr val="tx1"/>
                </a:solidFill>
                <a:latin typeface="Arial" panose="020B0604020202020204" pitchFamily="34" charset="0"/>
                <a:cs typeface="Arial" panose="020B0604020202020204" pitchFamily="34" charset="0"/>
              </a:rPr>
              <a:t> (</a:t>
            </a:r>
            <a:r>
              <a:rPr lang="fi-FI" sz="1200" dirty="0" err="1">
                <a:solidFill>
                  <a:schemeClr val="tx1"/>
                </a:solidFill>
                <a:latin typeface="Arial" panose="020B0604020202020204" pitchFamily="34" charset="0"/>
                <a:cs typeface="Arial" panose="020B0604020202020204" pitchFamily="34" charset="0"/>
              </a:rPr>
              <a:t>Generation</a:t>
            </a:r>
            <a:r>
              <a:rPr lang="fi-FI" sz="1200" dirty="0">
                <a:solidFill>
                  <a:schemeClr val="tx1"/>
                </a:solidFill>
                <a:latin typeface="Arial" panose="020B0604020202020204" pitchFamily="34" charset="0"/>
                <a:cs typeface="Arial" panose="020B0604020202020204" pitchFamily="34" charset="0"/>
              </a:rPr>
              <a:t> Rent)</a:t>
            </a:r>
          </a:p>
        </p:txBody>
      </p:sp>
      <p:pic>
        <p:nvPicPr>
          <p:cNvPr id="8" name="Sisällön paikkamerkki 7">
            <a:extLst>
              <a:ext uri="{FF2B5EF4-FFF2-40B4-BE49-F238E27FC236}">
                <a16:creationId xmlns:a16="http://schemas.microsoft.com/office/drawing/2014/main" id="{4F4C0F1C-D4E5-B991-6B74-C9534512AC6B}"/>
              </a:ext>
            </a:extLst>
          </p:cNvPr>
          <p:cNvPicPr>
            <a:picLocks noGrp="1" noChangeAspect="1"/>
          </p:cNvPicPr>
          <p:nvPr>
            <p:ph sz="half" idx="11"/>
          </p:nvPr>
        </p:nvPicPr>
        <p:blipFill>
          <a:blip r:embed="rId2"/>
          <a:stretch>
            <a:fillRect/>
          </a:stretch>
        </p:blipFill>
        <p:spPr>
          <a:xfrm>
            <a:off x="3768643" y="1255203"/>
            <a:ext cx="5256584" cy="3672408"/>
          </a:xfrm>
        </p:spPr>
      </p:pic>
      <p:sp>
        <p:nvSpPr>
          <p:cNvPr id="9" name="Tekstiruutu 8">
            <a:extLst>
              <a:ext uri="{FF2B5EF4-FFF2-40B4-BE49-F238E27FC236}">
                <a16:creationId xmlns:a16="http://schemas.microsoft.com/office/drawing/2014/main" id="{C2D6780B-CA2B-76EA-8EB3-F5D53F246667}"/>
              </a:ext>
            </a:extLst>
          </p:cNvPr>
          <p:cNvSpPr txBox="1"/>
          <p:nvPr/>
        </p:nvSpPr>
        <p:spPr>
          <a:xfrm>
            <a:off x="8626025" y="1851670"/>
            <a:ext cx="54373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4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68%</a:t>
            </a:r>
          </a:p>
        </p:txBody>
      </p:sp>
      <p:sp>
        <p:nvSpPr>
          <p:cNvPr id="10" name="Tekstiruutu 9">
            <a:extLst>
              <a:ext uri="{FF2B5EF4-FFF2-40B4-BE49-F238E27FC236}">
                <a16:creationId xmlns:a16="http://schemas.microsoft.com/office/drawing/2014/main" id="{0E05ED45-1941-5AC8-0FCF-8AA16B991653}"/>
              </a:ext>
            </a:extLst>
          </p:cNvPr>
          <p:cNvSpPr txBox="1"/>
          <p:nvPr/>
        </p:nvSpPr>
        <p:spPr>
          <a:xfrm>
            <a:off x="4274482" y="2586799"/>
            <a:ext cx="59503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59%</a:t>
            </a:r>
          </a:p>
        </p:txBody>
      </p:sp>
      <p:sp>
        <p:nvSpPr>
          <p:cNvPr id="11" name="Tekstiruutu 10">
            <a:extLst>
              <a:ext uri="{FF2B5EF4-FFF2-40B4-BE49-F238E27FC236}">
                <a16:creationId xmlns:a16="http://schemas.microsoft.com/office/drawing/2014/main" id="{BF3F2D3E-755A-8F60-38E5-143933094D5E}"/>
              </a:ext>
            </a:extLst>
          </p:cNvPr>
          <p:cNvSpPr txBox="1"/>
          <p:nvPr/>
        </p:nvSpPr>
        <p:spPr>
          <a:xfrm>
            <a:off x="4281176" y="3598129"/>
            <a:ext cx="59503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41%</a:t>
            </a:r>
          </a:p>
        </p:txBody>
      </p:sp>
      <p:sp>
        <p:nvSpPr>
          <p:cNvPr id="12" name="Tekstiruutu 11">
            <a:extLst>
              <a:ext uri="{FF2B5EF4-FFF2-40B4-BE49-F238E27FC236}">
                <a16:creationId xmlns:a16="http://schemas.microsoft.com/office/drawing/2014/main" id="{43EEAB9F-128F-5BFC-4D0F-AA0E38206843}"/>
              </a:ext>
            </a:extLst>
          </p:cNvPr>
          <p:cNvSpPr txBox="1"/>
          <p:nvPr/>
        </p:nvSpPr>
        <p:spPr>
          <a:xfrm>
            <a:off x="8604448" y="3792489"/>
            <a:ext cx="59503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32%</a:t>
            </a:r>
          </a:p>
        </p:txBody>
      </p:sp>
      <p:sp>
        <p:nvSpPr>
          <p:cNvPr id="15" name="Tekstiruutu 14">
            <a:extLst>
              <a:ext uri="{FF2B5EF4-FFF2-40B4-BE49-F238E27FC236}">
                <a16:creationId xmlns:a16="http://schemas.microsoft.com/office/drawing/2014/main" id="{2A1E2CE9-E14F-BEE5-87D2-536D4DDFBB60}"/>
              </a:ext>
            </a:extLst>
          </p:cNvPr>
          <p:cNvSpPr txBox="1"/>
          <p:nvPr/>
        </p:nvSpPr>
        <p:spPr>
          <a:xfrm>
            <a:off x="3563889" y="915566"/>
            <a:ext cx="5461338" cy="8002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600" b="1" i="0" u="none" strike="noStrike" kern="1200" cap="none" spc="0" normalizeH="0" baseline="0" noProof="0" dirty="0" err="1">
                <a:ln>
                  <a:noFill/>
                </a:ln>
                <a:solidFill>
                  <a:srgbClr val="262626"/>
                </a:solidFill>
                <a:effectLst/>
                <a:uLnTx/>
                <a:uFillTx/>
                <a:latin typeface="Arial" panose="020B0604020202020204" pitchFamily="34" charset="0"/>
                <a:ea typeface="ヒラギノ角ゴ Pro W3" pitchFamily="32" charset="-128"/>
                <a:cs typeface="+mn-cs"/>
              </a:rPr>
              <a:t>Rental</a:t>
            </a:r>
            <a:r>
              <a:rPr kumimoji="0" lang="fi-FI" sz="16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 </a:t>
            </a:r>
            <a:r>
              <a:rPr kumimoji="0" lang="fi-FI" sz="1600" b="1" i="0" u="none" strike="noStrike" kern="1200" cap="none" spc="0" normalizeH="0" baseline="0" noProof="0" dirty="0" err="1">
                <a:ln>
                  <a:noFill/>
                </a:ln>
                <a:solidFill>
                  <a:srgbClr val="262626"/>
                </a:solidFill>
                <a:effectLst/>
                <a:uLnTx/>
                <a:uFillTx/>
                <a:latin typeface="Arial" panose="020B0604020202020204" pitchFamily="34" charset="0"/>
                <a:ea typeface="ヒラギノ角ゴ Pro W3" pitchFamily="32" charset="-128"/>
                <a:cs typeface="+mn-cs"/>
              </a:rPr>
              <a:t>housing</a:t>
            </a:r>
            <a:r>
              <a:rPr kumimoji="0" lang="fi-FI" sz="16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 </a:t>
            </a:r>
            <a:r>
              <a:rPr kumimoji="0" lang="fi-FI" sz="1600" b="1" i="0" u="none" strike="noStrike" kern="1200" cap="none" spc="0" normalizeH="0" baseline="0" noProof="0" dirty="0" err="1">
                <a:ln>
                  <a:noFill/>
                </a:ln>
                <a:solidFill>
                  <a:srgbClr val="262626"/>
                </a:solidFill>
                <a:effectLst/>
                <a:uLnTx/>
                <a:uFillTx/>
                <a:latin typeface="Arial" panose="020B0604020202020204" pitchFamily="34" charset="0"/>
                <a:ea typeface="ヒラギノ角ゴ Pro W3" pitchFamily="32" charset="-128"/>
                <a:cs typeface="+mn-cs"/>
              </a:rPr>
              <a:t>stock</a:t>
            </a:r>
            <a:r>
              <a:rPr kumimoji="0" lang="fi-FI" sz="16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 2010-2021- </a:t>
            </a:r>
            <a:r>
              <a:rPr kumimoji="0" lang="fi-FI" sz="1600" b="1" i="0" u="none" strike="noStrike" kern="1200" cap="none" spc="0" normalizeH="0" baseline="0" noProof="0" dirty="0" err="1">
                <a:ln>
                  <a:noFill/>
                </a:ln>
                <a:solidFill>
                  <a:srgbClr val="262626"/>
                </a:solidFill>
                <a:effectLst/>
                <a:uLnTx/>
                <a:uFillTx/>
                <a:latin typeface="Arial" panose="020B0604020202020204" pitchFamily="34" charset="0"/>
                <a:ea typeface="ヒラギノ角ゴ Pro W3" pitchFamily="32" charset="-128"/>
                <a:cs typeface="+mn-cs"/>
              </a:rPr>
              <a:t>share</a:t>
            </a:r>
            <a:r>
              <a:rPr kumimoji="0" lang="fi-FI" sz="16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 of </a:t>
            </a:r>
            <a:r>
              <a:rPr kumimoji="0" lang="fi-FI" sz="1400" b="1" i="0" u="none" strike="noStrike" kern="1200" cap="none" spc="0" normalizeH="0" baseline="0" noProof="0" dirty="0">
                <a:ln>
                  <a:noFill/>
                </a:ln>
                <a:solidFill>
                  <a:srgbClr val="0070C0"/>
                </a:solidFill>
                <a:effectLst/>
                <a:uLnTx/>
                <a:uFillTx/>
                <a:latin typeface="Arial" panose="020B0604020202020204" pitchFamily="34" charset="0"/>
                <a:ea typeface="ヒラギノ角ゴ Pro W3" pitchFamily="32" charset="-128"/>
                <a:cs typeface="+mn-cs"/>
              </a:rPr>
              <a:t>PRS </a:t>
            </a:r>
            <a:r>
              <a:rPr kumimoji="0" lang="fi-FI" sz="14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and </a:t>
            </a:r>
            <a:r>
              <a:rPr kumimoji="0" lang="fi-FI" sz="1400" b="1" i="0" u="none" strike="noStrike" kern="1200" cap="none" spc="0" normalizeH="0" baseline="0" noProof="0" dirty="0">
                <a:ln>
                  <a:noFill/>
                </a:ln>
                <a:solidFill>
                  <a:srgbClr val="D89523"/>
                </a:solidFill>
                <a:effectLst/>
                <a:uLnTx/>
                <a:uFillTx/>
                <a:latin typeface="Arial" panose="020B0604020202020204" pitchFamily="34" charset="0"/>
                <a:ea typeface="ヒラギノ角ゴ Pro W3" pitchFamily="32" charset="-128"/>
                <a:cs typeface="+mn-cs"/>
              </a:rPr>
              <a:t>ARA</a:t>
            </a:r>
            <a:r>
              <a:rPr kumimoji="0" lang="fi-FI" sz="14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4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6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endParaRPr>
          </a:p>
        </p:txBody>
      </p:sp>
    </p:spTree>
    <p:extLst>
      <p:ext uri="{BB962C8B-B14F-4D97-AF65-F5344CB8AC3E}">
        <p14:creationId xmlns:p14="http://schemas.microsoft.com/office/powerpoint/2010/main" val="205030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7288E0-BF37-7F68-EAE2-75CFFA71DCCD}"/>
              </a:ext>
            </a:extLst>
          </p:cNvPr>
          <p:cNvSpPr>
            <a:spLocks noGrp="1"/>
          </p:cNvSpPr>
          <p:nvPr>
            <p:ph type="title"/>
          </p:nvPr>
        </p:nvSpPr>
        <p:spPr>
          <a:xfrm>
            <a:off x="1691680" y="411510"/>
            <a:ext cx="6036136" cy="688838"/>
          </a:xfrm>
        </p:spPr>
        <p:txBody>
          <a:bodyPr>
            <a:normAutofit fontScale="90000"/>
          </a:bodyPr>
          <a:lstStyle/>
          <a:p>
            <a:r>
              <a:rPr lang="fi-FI" b="1" dirty="0">
                <a:solidFill>
                  <a:schemeClr val="tx1"/>
                </a:solidFill>
              </a:rPr>
              <a:t>It </a:t>
            </a:r>
            <a:r>
              <a:rPr lang="fi-FI" b="1" dirty="0" err="1">
                <a:solidFill>
                  <a:schemeClr val="tx1"/>
                </a:solidFill>
              </a:rPr>
              <a:t>was</a:t>
            </a:r>
            <a:r>
              <a:rPr lang="fi-FI" b="1" dirty="0">
                <a:solidFill>
                  <a:schemeClr val="tx1"/>
                </a:solidFill>
              </a:rPr>
              <a:t> </a:t>
            </a:r>
            <a:r>
              <a:rPr lang="fi-FI" b="1" dirty="0" err="1">
                <a:solidFill>
                  <a:schemeClr val="tx1"/>
                </a:solidFill>
              </a:rPr>
              <a:t>easy</a:t>
            </a:r>
            <a:r>
              <a:rPr lang="fi-FI" b="1" dirty="0">
                <a:solidFill>
                  <a:schemeClr val="tx1"/>
                </a:solidFill>
              </a:rPr>
              <a:t> to </a:t>
            </a:r>
            <a:r>
              <a:rPr lang="fi-FI" b="1" dirty="0" err="1">
                <a:solidFill>
                  <a:schemeClr val="tx1"/>
                </a:solidFill>
              </a:rPr>
              <a:t>decrease</a:t>
            </a:r>
            <a:r>
              <a:rPr lang="fi-FI" b="1" dirty="0">
                <a:solidFill>
                  <a:schemeClr val="tx1"/>
                </a:solidFill>
              </a:rPr>
              <a:t> </a:t>
            </a:r>
            <a:r>
              <a:rPr lang="fi-FI" b="1" dirty="0" err="1">
                <a:solidFill>
                  <a:schemeClr val="tx1"/>
                </a:solidFill>
              </a:rPr>
              <a:t>homelessness</a:t>
            </a:r>
            <a:r>
              <a:rPr lang="fi-FI" b="1" dirty="0">
                <a:solidFill>
                  <a:schemeClr val="tx1"/>
                </a:solidFill>
              </a:rPr>
              <a:t> </a:t>
            </a:r>
            <a:r>
              <a:rPr lang="fi-FI" b="1" dirty="0" err="1">
                <a:solidFill>
                  <a:schemeClr val="tx1"/>
                </a:solidFill>
              </a:rPr>
              <a:t>based</a:t>
            </a:r>
            <a:r>
              <a:rPr lang="fi-FI" b="1" dirty="0">
                <a:solidFill>
                  <a:schemeClr val="tx1"/>
                </a:solidFill>
              </a:rPr>
              <a:t> </a:t>
            </a:r>
            <a:r>
              <a:rPr lang="fi-FI" b="1" dirty="0" err="1">
                <a:solidFill>
                  <a:schemeClr val="tx1"/>
                </a:solidFill>
              </a:rPr>
              <a:t>only</a:t>
            </a:r>
            <a:r>
              <a:rPr lang="fi-FI" b="1" dirty="0">
                <a:solidFill>
                  <a:schemeClr val="tx1"/>
                </a:solidFill>
              </a:rPr>
              <a:t> on </a:t>
            </a:r>
            <a:r>
              <a:rPr lang="fi-FI" b="1" dirty="0" err="1">
                <a:solidFill>
                  <a:schemeClr val="tx1"/>
                </a:solidFill>
              </a:rPr>
              <a:t>lack</a:t>
            </a:r>
            <a:r>
              <a:rPr lang="fi-FI" b="1" dirty="0">
                <a:solidFill>
                  <a:schemeClr val="tx1"/>
                </a:solidFill>
              </a:rPr>
              <a:t> of </a:t>
            </a:r>
            <a:r>
              <a:rPr lang="fi-FI" b="1" dirty="0" err="1">
                <a:solidFill>
                  <a:schemeClr val="tx1"/>
                </a:solidFill>
              </a:rPr>
              <a:t>affordable</a:t>
            </a:r>
            <a:r>
              <a:rPr lang="fi-FI" b="1" dirty="0">
                <a:solidFill>
                  <a:schemeClr val="tx1"/>
                </a:solidFill>
              </a:rPr>
              <a:t> </a:t>
            </a:r>
            <a:r>
              <a:rPr lang="fi-FI" b="1" dirty="0" err="1">
                <a:solidFill>
                  <a:schemeClr val="tx1"/>
                </a:solidFill>
              </a:rPr>
              <a:t>housing</a:t>
            </a:r>
            <a:r>
              <a:rPr lang="fi-FI" b="1" dirty="0">
                <a:solidFill>
                  <a:schemeClr val="tx1"/>
                </a:solidFill>
              </a:rPr>
              <a:t>  </a:t>
            </a:r>
          </a:p>
        </p:txBody>
      </p:sp>
      <p:sp>
        <p:nvSpPr>
          <p:cNvPr id="3" name="Sisällön paikkamerkki 2">
            <a:extLst>
              <a:ext uri="{FF2B5EF4-FFF2-40B4-BE49-F238E27FC236}">
                <a16:creationId xmlns:a16="http://schemas.microsoft.com/office/drawing/2014/main" id="{C54DAC2F-3144-DF74-0439-1153C4DC98EC}"/>
              </a:ext>
            </a:extLst>
          </p:cNvPr>
          <p:cNvSpPr>
            <a:spLocks noGrp="1"/>
          </p:cNvSpPr>
          <p:nvPr>
            <p:ph idx="1"/>
          </p:nvPr>
        </p:nvSpPr>
        <p:spPr>
          <a:xfrm>
            <a:off x="1187624" y="1468486"/>
            <a:ext cx="6912768" cy="3263504"/>
          </a:xfrm>
        </p:spPr>
        <p:txBody>
          <a:bodyPr>
            <a:normAutofit/>
          </a:bodyPr>
          <a:lstStyle/>
          <a:p>
            <a:r>
              <a:rPr lang="en-US" sz="1800" dirty="0"/>
              <a:t>Using the staircase model, Finland more than halved homelessness from 1986 to 1994, but then progress slowed</a:t>
            </a:r>
          </a:p>
          <a:p>
            <a:r>
              <a:rPr lang="en-US" sz="1800" dirty="0"/>
              <a:t>Between 2004 and 2008, the number of single homeless individuals was measured between 7,400 and 7,960  </a:t>
            </a:r>
          </a:p>
          <a:p>
            <a:r>
              <a:rPr lang="en-US" sz="1800" dirty="0"/>
              <a:t>Finland’s annual homeless reports attributed the stalled progress to a group of people with high support needs who were experiencing long-term homelessness</a:t>
            </a:r>
          </a:p>
          <a:p>
            <a:r>
              <a:rPr lang="en-US" sz="1800" dirty="0"/>
              <a:t>New solutions were needed</a:t>
            </a:r>
            <a:endParaRPr lang="fi-FI" sz="1800" dirty="0"/>
          </a:p>
        </p:txBody>
      </p:sp>
    </p:spTree>
    <p:extLst>
      <p:ext uri="{BB962C8B-B14F-4D97-AF65-F5344CB8AC3E}">
        <p14:creationId xmlns:p14="http://schemas.microsoft.com/office/powerpoint/2010/main" val="1846283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a:extLst>
              <a:ext uri="{FF2B5EF4-FFF2-40B4-BE49-F238E27FC236}">
                <a16:creationId xmlns:a16="http://schemas.microsoft.com/office/drawing/2014/main" id="{59C9B8A7-4DFD-4C66-8AD0-9002A3AB3FE0}"/>
              </a:ext>
            </a:extLst>
          </p:cNvPr>
          <p:cNvSpPr>
            <a:spLocks noGrp="1"/>
          </p:cNvSpPr>
          <p:nvPr>
            <p:ph type="title"/>
          </p:nvPr>
        </p:nvSpPr>
        <p:spPr>
          <a:xfrm>
            <a:off x="1858659" y="222745"/>
            <a:ext cx="6492385" cy="720080"/>
          </a:xfrm>
        </p:spPr>
        <p:txBody>
          <a:bodyPr/>
          <a:lstStyle/>
          <a:p>
            <a:br>
              <a:rPr lang="en-US" sz="2000" dirty="0"/>
            </a:br>
            <a:r>
              <a:rPr lang="en-US" sz="2000" b="1" dirty="0">
                <a:solidFill>
                  <a:schemeClr val="tx1"/>
                </a:solidFill>
              </a:rPr>
              <a:t>Difference in rents (€/sq2) in Cities </a:t>
            </a:r>
            <a:br>
              <a:rPr lang="en-US" sz="2000" b="1" dirty="0">
                <a:solidFill>
                  <a:schemeClr val="tx1"/>
                </a:solidFill>
              </a:rPr>
            </a:br>
            <a:r>
              <a:rPr lang="en-US" sz="1600" b="1" dirty="0">
                <a:solidFill>
                  <a:schemeClr val="tx1"/>
                </a:solidFill>
                <a:highlight>
                  <a:srgbClr val="FFFF00"/>
                </a:highlight>
              </a:rPr>
              <a:t>(2 rooms apartments</a:t>
            </a:r>
            <a:r>
              <a:rPr lang="en-US" sz="1600" b="1" dirty="0">
                <a:solidFill>
                  <a:schemeClr val="tx1"/>
                </a:solidFill>
              </a:rPr>
              <a:t>)</a:t>
            </a:r>
            <a:r>
              <a:rPr lang="en-US" sz="1400" b="1" dirty="0">
                <a:solidFill>
                  <a:schemeClr val="tx1"/>
                </a:solidFill>
              </a:rPr>
              <a:t> </a:t>
            </a:r>
            <a:r>
              <a:rPr lang="en-US" sz="1600" b="1" dirty="0">
                <a:solidFill>
                  <a:schemeClr val="tx1"/>
                </a:solidFill>
              </a:rPr>
              <a:t>Q1/2023 Tilastokeskus)</a:t>
            </a:r>
            <a:br>
              <a:rPr lang="en-US" sz="2000" b="1" dirty="0">
                <a:solidFill>
                  <a:schemeClr val="tx1"/>
                </a:solidFill>
              </a:rPr>
            </a:br>
            <a:endParaRPr lang="en-US" sz="2000" b="1" dirty="0">
              <a:solidFill>
                <a:schemeClr val="tx1"/>
              </a:solidFill>
            </a:endParaRPr>
          </a:p>
        </p:txBody>
      </p:sp>
      <p:sp>
        <p:nvSpPr>
          <p:cNvPr id="137" name="Text Placeholder 5">
            <a:extLst>
              <a:ext uri="{FF2B5EF4-FFF2-40B4-BE49-F238E27FC236}">
                <a16:creationId xmlns:a16="http://schemas.microsoft.com/office/drawing/2014/main" id="{CFAC2D10-255C-41BB-A3CE-95748AB5135B}"/>
              </a:ext>
            </a:extLst>
          </p:cNvPr>
          <p:cNvSpPr>
            <a:spLocks noGrp="1"/>
          </p:cNvSpPr>
          <p:nvPr>
            <p:ph type="body" sz="half" idx="13"/>
          </p:nvPr>
        </p:nvSpPr>
        <p:spPr>
          <a:xfrm>
            <a:off x="7183878" y="1532200"/>
            <a:ext cx="1708602" cy="1198401"/>
          </a:xfrm>
        </p:spPr>
        <p:txBody>
          <a:bodyPr/>
          <a:lstStyle/>
          <a:p>
            <a:r>
              <a:rPr lang="en-US" cap="none" dirty="0"/>
              <a:t>Ara rents are more affordable in bigger cities- difference tells about market situation</a:t>
            </a:r>
          </a:p>
        </p:txBody>
      </p:sp>
      <p:graphicFrame>
        <p:nvGraphicFramePr>
          <p:cNvPr id="2" name="Kaavio 1">
            <a:extLst>
              <a:ext uri="{FF2B5EF4-FFF2-40B4-BE49-F238E27FC236}">
                <a16:creationId xmlns:a16="http://schemas.microsoft.com/office/drawing/2014/main" id="{B0AAA7EB-F45F-4D6A-A4D4-7D5BE72C67F4}"/>
              </a:ext>
            </a:extLst>
          </p:cNvPr>
          <p:cNvGraphicFramePr>
            <a:graphicFrameLocks/>
          </p:cNvGraphicFramePr>
          <p:nvPr/>
        </p:nvGraphicFramePr>
        <p:xfrm>
          <a:off x="471488" y="807244"/>
          <a:ext cx="6440927" cy="4214813"/>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iruutu 2">
            <a:extLst>
              <a:ext uri="{FF2B5EF4-FFF2-40B4-BE49-F238E27FC236}">
                <a16:creationId xmlns:a16="http://schemas.microsoft.com/office/drawing/2014/main" id="{04C6007A-A668-5B03-E393-F65DAE01CC22}"/>
              </a:ext>
            </a:extLst>
          </p:cNvPr>
          <p:cNvSpPr txBox="1"/>
          <p:nvPr/>
        </p:nvSpPr>
        <p:spPr>
          <a:xfrm>
            <a:off x="1259632" y="4105423"/>
            <a:ext cx="302518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0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Ara </a:t>
            </a:r>
            <a:r>
              <a:rPr kumimoji="0" lang="fi-FI" sz="2000" b="1" i="0" u="none" strike="noStrike" kern="1200" cap="none" spc="0" normalizeH="0" baseline="0" noProof="0" dirty="0" err="1">
                <a:ln>
                  <a:noFill/>
                </a:ln>
                <a:solidFill>
                  <a:srgbClr val="262626"/>
                </a:solidFill>
                <a:effectLst/>
                <a:uLnTx/>
                <a:uFillTx/>
                <a:latin typeface="Arial" panose="020B0604020202020204" pitchFamily="34" charset="0"/>
                <a:ea typeface="ヒラギノ角ゴ Pro W3" pitchFamily="32" charset="-128"/>
                <a:cs typeface="+mn-cs"/>
              </a:rPr>
              <a:t>rents</a:t>
            </a:r>
            <a:r>
              <a:rPr kumimoji="0" lang="fi-FI" sz="20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 = </a:t>
            </a:r>
            <a:r>
              <a:rPr kumimoji="0" lang="fi-FI" sz="2000" b="1" i="0" u="none" strike="noStrike" kern="1200" cap="none" spc="0" normalizeH="0" baseline="0" noProof="0" dirty="0" err="1">
                <a:ln>
                  <a:noFill/>
                </a:ln>
                <a:solidFill>
                  <a:srgbClr val="262626"/>
                </a:solidFill>
                <a:effectLst/>
                <a:uLnTx/>
                <a:uFillTx/>
                <a:latin typeface="Arial" panose="020B0604020202020204" pitchFamily="34" charset="0"/>
                <a:ea typeface="ヒラギノ角ゴ Pro W3" pitchFamily="32" charset="-128"/>
                <a:cs typeface="+mn-cs"/>
              </a:rPr>
              <a:t>cost-based</a:t>
            </a:r>
            <a:r>
              <a:rPr kumimoji="0" lang="fi-FI" sz="2000" b="1" i="0" u="none" strike="noStrike" kern="1200" cap="none" spc="0" normalizeH="0" baseline="0" noProof="0" dirty="0">
                <a:ln>
                  <a:noFill/>
                </a:ln>
                <a:solidFill>
                  <a:srgbClr val="262626"/>
                </a:solidFill>
                <a:effectLst/>
                <a:uLnTx/>
                <a:uFillTx/>
                <a:latin typeface="Arial" panose="020B0604020202020204" pitchFamily="34" charset="0"/>
                <a:ea typeface="ヒラギノ角ゴ Pro W3" pitchFamily="32" charset="-128"/>
                <a:cs typeface="+mn-cs"/>
              </a:rPr>
              <a:t> </a:t>
            </a:r>
          </a:p>
        </p:txBody>
      </p:sp>
    </p:spTree>
    <p:extLst>
      <p:ext uri="{BB962C8B-B14F-4D97-AF65-F5344CB8AC3E}">
        <p14:creationId xmlns:p14="http://schemas.microsoft.com/office/powerpoint/2010/main" val="968553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77F7532C-7BA7-56B1-A9A9-00D4D11B8AF9}"/>
              </a:ext>
            </a:extLst>
          </p:cNvPr>
          <p:cNvSpPr>
            <a:spLocks noGrp="1"/>
          </p:cNvSpPr>
          <p:nvPr>
            <p:ph type="title"/>
          </p:nvPr>
        </p:nvSpPr>
        <p:spPr>
          <a:xfrm>
            <a:off x="2118351" y="843558"/>
            <a:ext cx="6898574" cy="129943"/>
          </a:xfrm>
        </p:spPr>
        <p:txBody>
          <a:bodyPr/>
          <a:lstStyle/>
          <a:p>
            <a:pPr>
              <a:lnSpc>
                <a:spcPct val="107000"/>
              </a:lnSpc>
              <a:spcAft>
                <a:spcPts val="800"/>
              </a:spcAft>
            </a:pP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15 % of population is receiving housing benefits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which guarantees housing for low-income households (together with social assistance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Government is cutting it now  over 20 %</a:t>
            </a:r>
            <a:br>
              <a:rPr lang="fi-FI" sz="1400" b="1" dirty="0">
                <a:effectLst/>
                <a:latin typeface="Calibri" panose="020F0502020204030204" pitchFamily="34" charset="0"/>
                <a:ea typeface="Calibri" panose="020F0502020204030204" pitchFamily="34" charset="0"/>
                <a:cs typeface="Times New Roman" panose="02020603050405020304" pitchFamily="18" charset="0"/>
              </a:rPr>
            </a:br>
            <a:endParaRPr lang="fi-FI" b="1" dirty="0"/>
          </a:p>
        </p:txBody>
      </p:sp>
      <p:pic>
        <p:nvPicPr>
          <p:cNvPr id="8" name="Sisällön paikkamerkki 7">
            <a:extLst>
              <a:ext uri="{FF2B5EF4-FFF2-40B4-BE49-F238E27FC236}">
                <a16:creationId xmlns:a16="http://schemas.microsoft.com/office/drawing/2014/main" id="{5B96AAFC-ED58-E54D-5A40-C07FC56F1638}"/>
              </a:ext>
            </a:extLst>
          </p:cNvPr>
          <p:cNvPicPr>
            <a:picLocks noGrp="1" noChangeAspect="1"/>
          </p:cNvPicPr>
          <p:nvPr>
            <p:ph sz="half" idx="1"/>
          </p:nvPr>
        </p:nvPicPr>
        <p:blipFill>
          <a:blip r:embed="rId2"/>
          <a:stretch>
            <a:fillRect/>
          </a:stretch>
        </p:blipFill>
        <p:spPr>
          <a:xfrm>
            <a:off x="593595" y="1848603"/>
            <a:ext cx="3670498" cy="2808312"/>
          </a:xfrm>
          <a:prstGeom prst="rect">
            <a:avLst/>
          </a:prstGeom>
        </p:spPr>
      </p:pic>
      <p:graphicFrame>
        <p:nvGraphicFramePr>
          <p:cNvPr id="9" name="Sisällön paikkamerkki 8">
            <a:extLst>
              <a:ext uri="{FF2B5EF4-FFF2-40B4-BE49-F238E27FC236}">
                <a16:creationId xmlns:a16="http://schemas.microsoft.com/office/drawing/2014/main" id="{3B83A23D-94CE-4462-9982-A1CEDDF06365}"/>
              </a:ext>
            </a:extLst>
          </p:cNvPr>
          <p:cNvGraphicFramePr>
            <a:graphicFrameLocks noGrp="1"/>
          </p:cNvGraphicFramePr>
          <p:nvPr>
            <p:ph sz="half" idx="2"/>
          </p:nvPr>
        </p:nvGraphicFramePr>
        <p:xfrm>
          <a:off x="4721520" y="1976214"/>
          <a:ext cx="4059559"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iruutu 10">
            <a:extLst>
              <a:ext uri="{FF2B5EF4-FFF2-40B4-BE49-F238E27FC236}">
                <a16:creationId xmlns:a16="http://schemas.microsoft.com/office/drawing/2014/main" id="{66DEEDAB-3B44-C6A9-0199-DD9F2DED4DA0}"/>
              </a:ext>
            </a:extLst>
          </p:cNvPr>
          <p:cNvSpPr txBox="1"/>
          <p:nvPr/>
        </p:nvSpPr>
        <p:spPr>
          <a:xfrm>
            <a:off x="755576" y="1261374"/>
            <a:ext cx="3292518" cy="543162"/>
          </a:xfrm>
          <a:prstGeom prst="rect">
            <a:avLst/>
          </a:prstGeom>
          <a:noFill/>
        </p:spPr>
        <p:txBody>
          <a:bodyPr wrap="square">
            <a:spAutoFit/>
          </a:bodyPr>
          <a:lstStyle/>
          <a:p>
            <a:pPr marL="0" marR="0" lvl="0" indent="0" algn="l" defTabSz="914400" rtl="0" eaLnBrk="0" fontAlgn="base" latinLnBrk="0" hangingPunct="0">
              <a:lnSpc>
                <a:spcPct val="107000"/>
              </a:lnSpc>
              <a:spcBef>
                <a:spcPct val="0"/>
              </a:spcBef>
              <a:spcAft>
                <a:spcPts val="8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Paid housing benefits in 2013-2022 (in 2022 value), million euros</a:t>
            </a:r>
            <a:endParaRPr kumimoji="0" lang="fi-FI"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kstiruutu 12">
            <a:extLst>
              <a:ext uri="{FF2B5EF4-FFF2-40B4-BE49-F238E27FC236}">
                <a16:creationId xmlns:a16="http://schemas.microsoft.com/office/drawing/2014/main" id="{D9751BE3-95DA-59F2-8D79-1B2BB70D8160}"/>
              </a:ext>
            </a:extLst>
          </p:cNvPr>
          <p:cNvSpPr txBox="1"/>
          <p:nvPr/>
        </p:nvSpPr>
        <p:spPr>
          <a:xfrm>
            <a:off x="4480295" y="1131590"/>
            <a:ext cx="4542007" cy="939873"/>
          </a:xfrm>
          <a:prstGeom prst="rect">
            <a:avLst/>
          </a:prstGeom>
          <a:noFill/>
        </p:spPr>
        <p:txBody>
          <a:bodyPr wrap="square">
            <a:spAutoFit/>
          </a:bodyPr>
          <a:lstStyle/>
          <a:p>
            <a:pPr marL="0" marR="0" lvl="0" indent="0" algn="l" defTabSz="914400" rtl="0" eaLnBrk="0" fontAlgn="base" latinLnBrk="0" hangingPunct="0">
              <a:lnSpc>
                <a:spcPct val="107000"/>
              </a:lnSpc>
              <a:spcBef>
                <a:spcPct val="0"/>
              </a:spcBef>
              <a:spcAft>
                <a:spcPts val="8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Government Spending on Housing Allowances (Benefits) in OECD  countries as % of GDP (2020 or last year available) </a:t>
            </a:r>
            <a:r>
              <a:rPr kumimoji="0" lang="en-US" sz="11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https://www.oecd.org/housing/data/affordable-housing-database/housing-policies.htm</a:t>
            </a:r>
            <a:endParaRPr kumimoji="0" lang="fi-FI"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2663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14687E-D076-BA28-40AE-F63DEE9D9F09}"/>
              </a:ext>
            </a:extLst>
          </p:cNvPr>
          <p:cNvSpPr>
            <a:spLocks noGrp="1"/>
          </p:cNvSpPr>
          <p:nvPr>
            <p:ph type="title"/>
          </p:nvPr>
        </p:nvSpPr>
        <p:spPr>
          <a:xfrm>
            <a:off x="2267744" y="267494"/>
            <a:ext cx="6270848" cy="342900"/>
          </a:xfrm>
        </p:spPr>
        <p:txBody>
          <a:bodyPr/>
          <a:lstStyle/>
          <a:p>
            <a:r>
              <a:rPr lang="fi-FI" sz="1800" b="1" u="sng" dirty="0">
                <a:solidFill>
                  <a:schemeClr val="tx1"/>
                </a:solidFill>
                <a:latin typeface="Arial" panose="020B0604020202020204" pitchFamily="34" charset="0"/>
                <a:cs typeface="Arial" panose="020B0604020202020204" pitchFamily="34" charset="0"/>
              </a:rPr>
              <a:t>Home </a:t>
            </a:r>
            <a:r>
              <a:rPr lang="fi-FI" sz="1800" b="1" u="sng" dirty="0" err="1">
                <a:solidFill>
                  <a:schemeClr val="tx1"/>
                </a:solidFill>
                <a:latin typeface="Arial" panose="020B0604020202020204" pitchFamily="34" charset="0"/>
                <a:cs typeface="Arial" panose="020B0604020202020204" pitchFamily="34" charset="0"/>
              </a:rPr>
              <a:t>construction</a:t>
            </a:r>
            <a:r>
              <a:rPr lang="fi-FI" sz="1800" b="1" u="sng" dirty="0">
                <a:solidFill>
                  <a:schemeClr val="tx1"/>
                </a:solidFill>
                <a:latin typeface="Arial" panose="020B0604020202020204" pitchFamily="34" charset="0"/>
                <a:cs typeface="Arial" panose="020B0604020202020204" pitchFamily="34" charset="0"/>
              </a:rPr>
              <a:t> </a:t>
            </a:r>
            <a:r>
              <a:rPr lang="fi-FI" sz="1800" b="1" u="sng" dirty="0" err="1">
                <a:solidFill>
                  <a:schemeClr val="tx1"/>
                </a:solidFill>
                <a:latin typeface="Arial" panose="020B0604020202020204" pitchFamily="34" charset="0"/>
                <a:cs typeface="Arial" panose="020B0604020202020204" pitchFamily="34" charset="0"/>
              </a:rPr>
              <a:t>starts</a:t>
            </a:r>
            <a:r>
              <a:rPr lang="fi-FI" sz="1800" b="1" u="sng" dirty="0">
                <a:solidFill>
                  <a:schemeClr val="tx1"/>
                </a:solidFill>
                <a:latin typeface="Arial" panose="020B0604020202020204" pitchFamily="34" charset="0"/>
                <a:cs typeface="Arial" panose="020B0604020202020204" pitchFamily="34" charset="0"/>
              </a:rPr>
              <a:t> in Finland 1999-2025</a:t>
            </a:r>
            <a:br>
              <a:rPr lang="fi-FI" b="1" dirty="0">
                <a:solidFill>
                  <a:schemeClr val="tx1"/>
                </a:solidFill>
                <a:latin typeface="Arial" panose="020B0604020202020204" pitchFamily="34" charset="0"/>
                <a:cs typeface="Arial" panose="020B0604020202020204" pitchFamily="34" charset="0"/>
              </a:rPr>
            </a:br>
            <a:r>
              <a:rPr lang="fi-FI" b="1" dirty="0">
                <a:solidFill>
                  <a:schemeClr val="tx1"/>
                </a:solidFill>
                <a:latin typeface="Arial" panose="020B0604020202020204" pitchFamily="34" charset="0"/>
                <a:cs typeface="Arial" panose="020B0604020202020204" pitchFamily="34" charset="0"/>
              </a:rPr>
              <a:t>Wide </a:t>
            </a:r>
            <a:r>
              <a:rPr lang="fi-FI" b="1" dirty="0" err="1">
                <a:solidFill>
                  <a:schemeClr val="tx1"/>
                </a:solidFill>
                <a:latin typeface="Arial" panose="020B0604020202020204" pitchFamily="34" charset="0"/>
                <a:cs typeface="Arial" panose="020B0604020202020204" pitchFamily="34" charset="0"/>
              </a:rPr>
              <a:t>Social</a:t>
            </a:r>
            <a:r>
              <a:rPr lang="fi-FI" b="1" dirty="0">
                <a:solidFill>
                  <a:schemeClr val="tx1"/>
                </a:solidFill>
                <a:latin typeface="Arial" panose="020B0604020202020204" pitchFamily="34" charset="0"/>
                <a:cs typeface="Arial" panose="020B0604020202020204" pitchFamily="34" charset="0"/>
              </a:rPr>
              <a:t> Housing </a:t>
            </a:r>
            <a:r>
              <a:rPr lang="fi-FI" b="1" dirty="0" err="1">
                <a:solidFill>
                  <a:schemeClr val="tx1"/>
                </a:solidFill>
                <a:latin typeface="Arial" panose="020B0604020202020204" pitchFamily="34" charset="0"/>
                <a:cs typeface="Arial" panose="020B0604020202020204" pitchFamily="34" charset="0"/>
              </a:rPr>
              <a:t>Production</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has</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been</a:t>
            </a:r>
            <a:r>
              <a:rPr lang="fi-FI" b="1" dirty="0">
                <a:solidFill>
                  <a:schemeClr val="tx1"/>
                </a:solidFill>
                <a:latin typeface="Arial" panose="020B0604020202020204" pitchFamily="34" charset="0"/>
                <a:cs typeface="Arial" panose="020B0604020202020204" pitchFamily="34" charset="0"/>
              </a:rPr>
              <a:t> </a:t>
            </a:r>
            <a:r>
              <a:rPr lang="fi-FI" b="1" dirty="0" err="1">
                <a:solidFill>
                  <a:schemeClr val="tx1"/>
                </a:solidFill>
                <a:latin typeface="Arial" panose="020B0604020202020204" pitchFamily="34" charset="0"/>
                <a:cs typeface="Arial" panose="020B0604020202020204" pitchFamily="34" charset="0"/>
              </a:rPr>
              <a:t>Important</a:t>
            </a:r>
            <a:r>
              <a:rPr lang="fi-FI" b="1" dirty="0">
                <a:solidFill>
                  <a:schemeClr val="tx1"/>
                </a:solidFill>
                <a:latin typeface="Arial" panose="020B0604020202020204" pitchFamily="34" charset="0"/>
                <a:cs typeface="Arial" panose="020B0604020202020204" pitchFamily="34" charset="0"/>
              </a:rPr>
              <a:t> to </a:t>
            </a:r>
            <a:r>
              <a:rPr lang="fi-FI" b="1" dirty="0" err="1">
                <a:solidFill>
                  <a:schemeClr val="tx1"/>
                </a:solidFill>
                <a:latin typeface="Arial" panose="020B0604020202020204" pitchFamily="34" charset="0"/>
                <a:cs typeface="Arial" panose="020B0604020202020204" pitchFamily="34" charset="0"/>
              </a:rPr>
              <a:t>Prevent</a:t>
            </a:r>
            <a:r>
              <a:rPr lang="fi-FI" b="1" dirty="0">
                <a:solidFill>
                  <a:schemeClr val="tx1"/>
                </a:solidFill>
                <a:latin typeface="Arial" panose="020B0604020202020204" pitchFamily="34" charset="0"/>
                <a:cs typeface="Arial" panose="020B0604020202020204" pitchFamily="34" charset="0"/>
              </a:rPr>
              <a:t> Homelessness </a:t>
            </a:r>
          </a:p>
        </p:txBody>
      </p:sp>
      <p:pic>
        <p:nvPicPr>
          <p:cNvPr id="1026" name="Kaavio 1">
            <a:extLst>
              <a:ext uri="{FF2B5EF4-FFF2-40B4-BE49-F238E27FC236}">
                <a16:creationId xmlns:a16="http://schemas.microsoft.com/office/drawing/2014/main" id="{808C0B9B-F234-227B-5345-8C621B8D7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95028"/>
            <a:ext cx="7129487"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iruutu 2">
            <a:extLst>
              <a:ext uri="{FF2B5EF4-FFF2-40B4-BE49-F238E27FC236}">
                <a16:creationId xmlns:a16="http://schemas.microsoft.com/office/drawing/2014/main" id="{2B8B3D9D-F081-BA59-7BC0-A2C0308FEC15}"/>
              </a:ext>
            </a:extLst>
          </p:cNvPr>
          <p:cNvSpPr txBox="1"/>
          <p:nvPr/>
        </p:nvSpPr>
        <p:spPr>
          <a:xfrm>
            <a:off x="5395213" y="3867894"/>
            <a:ext cx="2300630" cy="369332"/>
          </a:xfrm>
          <a:prstGeom prst="rect">
            <a:avLst/>
          </a:prstGeom>
          <a:noFill/>
        </p:spPr>
        <p:txBody>
          <a:bodyPr wrap="none" rtlCol="0">
            <a:spAutoFit/>
          </a:bodyPr>
          <a:lstStyle/>
          <a:p>
            <a:r>
              <a:rPr lang="fi-FI" sz="1800" dirty="0" err="1"/>
              <a:t>Social</a:t>
            </a:r>
            <a:r>
              <a:rPr lang="fi-FI" sz="1800" dirty="0"/>
              <a:t> Housing (Ara)</a:t>
            </a:r>
          </a:p>
        </p:txBody>
      </p:sp>
      <p:sp>
        <p:nvSpPr>
          <p:cNvPr id="4" name="Tekstiruutu 3">
            <a:extLst>
              <a:ext uri="{FF2B5EF4-FFF2-40B4-BE49-F238E27FC236}">
                <a16:creationId xmlns:a16="http://schemas.microsoft.com/office/drawing/2014/main" id="{800C5854-B7D4-3639-88D0-3F993751DD67}"/>
              </a:ext>
            </a:extLst>
          </p:cNvPr>
          <p:cNvSpPr txBox="1"/>
          <p:nvPr/>
        </p:nvSpPr>
        <p:spPr>
          <a:xfrm>
            <a:off x="5331894" y="2499955"/>
            <a:ext cx="1864613" cy="369332"/>
          </a:xfrm>
          <a:prstGeom prst="rect">
            <a:avLst/>
          </a:prstGeom>
          <a:noFill/>
        </p:spPr>
        <p:txBody>
          <a:bodyPr wrap="none" rtlCol="0">
            <a:spAutoFit/>
          </a:bodyPr>
          <a:lstStyle/>
          <a:p>
            <a:r>
              <a:rPr lang="fi-FI" sz="1800" dirty="0"/>
              <a:t>Market Housing </a:t>
            </a:r>
          </a:p>
        </p:txBody>
      </p:sp>
    </p:spTree>
    <p:extLst>
      <p:ext uri="{BB962C8B-B14F-4D97-AF65-F5344CB8AC3E}">
        <p14:creationId xmlns:p14="http://schemas.microsoft.com/office/powerpoint/2010/main" val="2985212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1892BE-15E5-4451-E03E-E5161C75E393}"/>
              </a:ext>
            </a:extLst>
          </p:cNvPr>
          <p:cNvSpPr>
            <a:spLocks noGrp="1"/>
          </p:cNvSpPr>
          <p:nvPr>
            <p:ph type="title"/>
          </p:nvPr>
        </p:nvSpPr>
        <p:spPr>
          <a:xfrm>
            <a:off x="1619672" y="483518"/>
            <a:ext cx="6756216" cy="688838"/>
          </a:xfrm>
        </p:spPr>
        <p:txBody>
          <a:bodyPr/>
          <a:lstStyle/>
          <a:p>
            <a:r>
              <a:rPr kumimoji="0" lang="fi-FI"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Right-wing</a:t>
            </a:r>
            <a:r>
              <a:rPr kumimoji="0" lang="fi-FI"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Government is reducing social housing </a:t>
            </a:r>
            <a:r>
              <a:rPr lang="en-US" sz="2400" b="1" dirty="0">
                <a:solidFill>
                  <a:prstClr val="black"/>
                </a:solidFill>
                <a:latin typeface="Arial" panose="020B0604020202020204" pitchFamily="34" charset="0"/>
                <a:ea typeface="+mn-ea"/>
              </a:rPr>
              <a:t>and subsidies dramatically</a:t>
            </a:r>
            <a:endParaRPr lang="fi-FI" sz="2400" b="1" dirty="0"/>
          </a:p>
        </p:txBody>
      </p:sp>
      <p:sp>
        <p:nvSpPr>
          <p:cNvPr id="3" name="Sisällön paikkamerkki 2">
            <a:extLst>
              <a:ext uri="{FF2B5EF4-FFF2-40B4-BE49-F238E27FC236}">
                <a16:creationId xmlns:a16="http://schemas.microsoft.com/office/drawing/2014/main" id="{75F09533-537A-BDB5-A93B-36B8E646A1F5}"/>
              </a:ext>
            </a:extLst>
          </p:cNvPr>
          <p:cNvSpPr>
            <a:spLocks noGrp="1"/>
          </p:cNvSpPr>
          <p:nvPr>
            <p:ph idx="1"/>
          </p:nvPr>
        </p:nvSpPr>
        <p:spPr>
          <a:xfrm>
            <a:off x="539552" y="1419622"/>
            <a:ext cx="8208912" cy="3335512"/>
          </a:xfrm>
        </p:spPr>
        <p:txBody>
          <a:bodyPr/>
          <a:lstStyle/>
          <a:p>
            <a:r>
              <a:rPr lang="en-US" sz="1400" dirty="0"/>
              <a:t>The Government will </a:t>
            </a:r>
            <a:r>
              <a:rPr lang="en-US" sz="1400" dirty="0">
                <a:highlight>
                  <a:srgbClr val="FFFF00"/>
                </a:highlight>
              </a:rPr>
              <a:t>direct </a:t>
            </a:r>
            <a:r>
              <a:rPr lang="en-US" sz="1400" i="1" dirty="0">
                <a:highlight>
                  <a:srgbClr val="FFFF00"/>
                </a:highlight>
              </a:rPr>
              <a:t>social rental housing more efficiently to people on low incomes </a:t>
            </a:r>
            <a:r>
              <a:rPr lang="en-US" sz="1400" dirty="0"/>
              <a:t>or with little wealth and specific groups that find it difficult to rent a home through the private rental market.</a:t>
            </a:r>
          </a:p>
          <a:p>
            <a:r>
              <a:rPr lang="en-US" sz="1400" b="1" dirty="0">
                <a:highlight>
                  <a:srgbClr val="FFFF00"/>
                </a:highlight>
              </a:rPr>
              <a:t>The income limits </a:t>
            </a:r>
            <a:r>
              <a:rPr lang="en-US" sz="1400" dirty="0"/>
              <a:t>for social rental housing will be reinstated</a:t>
            </a:r>
          </a:p>
          <a:p>
            <a:r>
              <a:rPr lang="en-US" sz="1400" dirty="0"/>
              <a:t>The Government will </a:t>
            </a:r>
            <a:r>
              <a:rPr lang="en-US" sz="1400" b="1" dirty="0">
                <a:highlight>
                  <a:srgbClr val="FFFF00"/>
                </a:highlight>
              </a:rPr>
              <a:t>reduce the amount of social house building by ARA </a:t>
            </a:r>
            <a:r>
              <a:rPr lang="en-US" sz="1400" b="1" dirty="0"/>
              <a:t>in a controlled manner</a:t>
            </a:r>
          </a:p>
          <a:p>
            <a:r>
              <a:rPr lang="en-US" sz="1400" b="1" dirty="0">
                <a:highlight>
                  <a:srgbClr val="FFFF00"/>
                </a:highlight>
              </a:rPr>
              <a:t>No subsidies will be given to new right-of-occupancy homes</a:t>
            </a:r>
          </a:p>
          <a:p>
            <a:r>
              <a:rPr lang="en-US" sz="1400" dirty="0"/>
              <a:t>The role, position and tasks of ARA will be reviewed, including with regard to the future forms of EU funding for construction = Ara  will be shut down at the end of February 2025…</a:t>
            </a:r>
          </a:p>
          <a:p>
            <a:r>
              <a:rPr lang="en-US" sz="1400" b="1" dirty="0">
                <a:highlight>
                  <a:srgbClr val="FFFF00"/>
                </a:highlight>
              </a:rPr>
              <a:t>The rate of investment grants for specific groups will be reduced: </a:t>
            </a:r>
            <a:r>
              <a:rPr lang="en-US" sz="1400" dirty="0"/>
              <a:t>from 120 M€ to 15 M€/ year</a:t>
            </a:r>
          </a:p>
          <a:p>
            <a:r>
              <a:rPr lang="en-US" sz="1400" dirty="0">
                <a:highlight>
                  <a:srgbClr val="FFFF00"/>
                </a:highlight>
              </a:rPr>
              <a:t>The appropriation for housing guidance grants were  halved : </a:t>
            </a:r>
            <a:r>
              <a:rPr lang="en-US" sz="1400" dirty="0"/>
              <a:t>from 4 M€ to 2 M€ / year</a:t>
            </a:r>
          </a:p>
          <a:p>
            <a:r>
              <a:rPr lang="en-US" sz="1400" dirty="0"/>
              <a:t>The number of lift and accessibility grants will be reduced: from 21,5 M€ to 7,5 M€/year</a:t>
            </a:r>
          </a:p>
          <a:p>
            <a:r>
              <a:rPr lang="en-US" sz="1400" dirty="0"/>
              <a:t>Guarantee fees (0.5 per cent) will be introduced for new state-</a:t>
            </a:r>
            <a:r>
              <a:rPr lang="en-US" sz="1400" dirty="0" err="1"/>
              <a:t>subsidised</a:t>
            </a:r>
            <a:r>
              <a:rPr lang="en-US" sz="1400" dirty="0"/>
              <a:t> interest-</a:t>
            </a:r>
            <a:r>
              <a:rPr lang="en-US" sz="1400" dirty="0" err="1"/>
              <a:t>subsidised</a:t>
            </a:r>
            <a:r>
              <a:rPr lang="en-US" sz="1400" dirty="0"/>
              <a:t> loans for rental homes, with the exception of house building for specific groups</a:t>
            </a:r>
          </a:p>
          <a:p>
            <a:endParaRPr lang="fi-FI" sz="1400" dirty="0"/>
          </a:p>
        </p:txBody>
      </p:sp>
    </p:spTree>
    <p:extLst>
      <p:ext uri="{BB962C8B-B14F-4D97-AF65-F5344CB8AC3E}">
        <p14:creationId xmlns:p14="http://schemas.microsoft.com/office/powerpoint/2010/main" val="2461851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What</a:t>
            </a:r>
            <a:r>
              <a:rPr lang="da-DK" dirty="0"/>
              <a:t> </a:t>
            </a:r>
            <a:r>
              <a:rPr lang="da-DK" dirty="0" err="1"/>
              <a:t>works</a:t>
            </a:r>
            <a:r>
              <a:rPr lang="da-DK" dirty="0"/>
              <a:t> and </a:t>
            </a:r>
            <a:r>
              <a:rPr lang="da-DK" dirty="0" err="1"/>
              <a:t>what</a:t>
            </a:r>
            <a:r>
              <a:rPr lang="da-DK" dirty="0"/>
              <a:t> </a:t>
            </a:r>
            <a:r>
              <a:rPr lang="da-DK" dirty="0" err="1"/>
              <a:t>doesn’t</a:t>
            </a:r>
            <a:r>
              <a:rPr lang="da-DK" dirty="0"/>
              <a:t>? </a:t>
            </a:r>
          </a:p>
        </p:txBody>
      </p:sp>
      <p:graphicFrame>
        <p:nvGraphicFramePr>
          <p:cNvPr id="6" name="Pladsholder til indhold 5"/>
          <p:cNvGraphicFramePr>
            <a:graphicFrameLocks noGrp="1"/>
          </p:cNvGraphicFramePr>
          <p:nvPr>
            <p:ph idx="1"/>
          </p:nvPr>
        </p:nvGraphicFramePr>
        <p:xfrm>
          <a:off x="628654" y="1146689"/>
          <a:ext cx="7904560" cy="2697480"/>
        </p:xfrm>
        <a:graphic>
          <a:graphicData uri="http://schemas.openxmlformats.org/drawingml/2006/table">
            <a:tbl>
              <a:tblPr firstRow="1" bandRow="1">
                <a:tableStyleId>{912C8C85-51F0-491E-9774-3900AFEF0FD7}</a:tableStyleId>
              </a:tblPr>
              <a:tblGrid>
                <a:gridCol w="3952280">
                  <a:extLst>
                    <a:ext uri="{9D8B030D-6E8A-4147-A177-3AD203B41FA5}">
                      <a16:colId xmlns:a16="http://schemas.microsoft.com/office/drawing/2014/main" val="2811441869"/>
                    </a:ext>
                  </a:extLst>
                </a:gridCol>
                <a:gridCol w="3952280">
                  <a:extLst>
                    <a:ext uri="{9D8B030D-6E8A-4147-A177-3AD203B41FA5}">
                      <a16:colId xmlns:a16="http://schemas.microsoft.com/office/drawing/2014/main" val="2302968251"/>
                    </a:ext>
                  </a:extLst>
                </a:gridCol>
              </a:tblGrid>
              <a:tr h="278130">
                <a:tc>
                  <a:txBody>
                    <a:bodyPr/>
                    <a:lstStyle/>
                    <a:p>
                      <a:pPr algn="l"/>
                      <a:r>
                        <a:rPr lang="da-DK" sz="1400" dirty="0"/>
                        <a:t>Positives</a:t>
                      </a:r>
                    </a:p>
                  </a:txBody>
                  <a:tcPr marL="68580" marR="68580" marT="34290" marB="34290"/>
                </a:tc>
                <a:tc>
                  <a:txBody>
                    <a:bodyPr/>
                    <a:lstStyle/>
                    <a:p>
                      <a:pPr algn="l"/>
                      <a:r>
                        <a:rPr lang="da-DK" sz="1400" dirty="0"/>
                        <a:t>Challenges</a:t>
                      </a:r>
                    </a:p>
                  </a:txBody>
                  <a:tcPr marL="68580" marR="68580" marT="34290" marB="34290"/>
                </a:tc>
                <a:extLst>
                  <a:ext uri="{0D108BD9-81ED-4DB2-BD59-A6C34878D82A}">
                    <a16:rowId xmlns:a16="http://schemas.microsoft.com/office/drawing/2014/main" val="75115425"/>
                  </a:ext>
                </a:extLst>
              </a:tr>
              <a:tr h="2331720">
                <a:tc>
                  <a:txBody>
                    <a:bodyPr/>
                    <a:lstStyle/>
                    <a:p>
                      <a:pPr marL="285750" indent="-285750">
                        <a:buFont typeface="Arial" panose="020B0604020202020204" pitchFamily="34" charset="0"/>
                        <a:buChar char="•"/>
                      </a:pPr>
                      <a:r>
                        <a:rPr lang="en-US" sz="1400" dirty="0"/>
                        <a:t>National political decision </a:t>
                      </a:r>
                    </a:p>
                    <a:p>
                      <a:pPr marL="285750" indent="-285750">
                        <a:buFont typeface="Arial" panose="020B0604020202020204" pitchFamily="34" charset="0"/>
                        <a:buChar char="•"/>
                      </a:pPr>
                      <a:r>
                        <a:rPr lang="en-US" sz="1400" dirty="0"/>
                        <a:t>Broad acceptance of Housing First</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noProof="0" dirty="0"/>
                        <a:t>Cooperation between municipalities and shelter providers</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noProof="0" dirty="0"/>
                        <a:t>Economic incentives towards more Housing First-based support</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dirty="0"/>
                        <a:t>The National </a:t>
                      </a:r>
                      <a:r>
                        <a:rPr lang="da-DK" sz="1400" dirty="0" err="1"/>
                        <a:t>Partnership</a:t>
                      </a:r>
                      <a:r>
                        <a:rPr lang="da-DK" sz="1400" dirty="0"/>
                        <a:t> of </a:t>
                      </a:r>
                      <a:r>
                        <a:rPr lang="da-DK" sz="1400" dirty="0" err="1"/>
                        <a:t>stakeholders</a:t>
                      </a:r>
                      <a:r>
                        <a:rPr lang="da-DK" sz="1400" dirty="0"/>
                        <a:t> </a:t>
                      </a:r>
                      <a:endParaRPr lang="en-US" sz="1400" baseline="0" noProof="0" dirty="0"/>
                    </a:p>
                    <a:p>
                      <a:pPr marL="285750" indent="-285750">
                        <a:buFont typeface="Arial" panose="020B0604020202020204" pitchFamily="34" charset="0"/>
                        <a:buChar char="•"/>
                      </a:pPr>
                      <a:endParaRPr lang="en-US" sz="1400" dirty="0"/>
                    </a:p>
                  </a:txBody>
                  <a:tcPr marL="68580" marR="68580" marT="34290" marB="34290"/>
                </a:tc>
                <a:tc>
                  <a:txBody>
                    <a:bodyPr/>
                    <a:lstStyle/>
                    <a:p>
                      <a:pPr marL="285750" indent="-285750">
                        <a:buFont typeface="Arial" panose="020B0604020202020204" pitchFamily="34" charset="0"/>
                        <a:buChar char="•"/>
                      </a:pPr>
                      <a:r>
                        <a:rPr lang="en-US" sz="1400" noProof="0" dirty="0"/>
                        <a:t>Inadequate Housing</a:t>
                      </a:r>
                      <a:r>
                        <a:rPr lang="en-US" sz="1400" baseline="0" noProof="0" dirty="0"/>
                        <a:t> solutions</a:t>
                      </a:r>
                    </a:p>
                    <a:p>
                      <a:pPr marL="285750" indent="-285750">
                        <a:buFont typeface="Arial" panose="020B0604020202020204" pitchFamily="34" charset="0"/>
                        <a:buChar char="•"/>
                      </a:pPr>
                      <a:r>
                        <a:rPr lang="en-US" sz="1400" baseline="0" noProof="0" dirty="0"/>
                        <a:t>Cooperation between municipalities and shelter providers</a:t>
                      </a:r>
                    </a:p>
                    <a:p>
                      <a:pPr marL="285750" indent="-285750">
                        <a:buFont typeface="Arial" panose="020B0604020202020204" pitchFamily="34" charset="0"/>
                        <a:buChar char="•"/>
                      </a:pPr>
                      <a:r>
                        <a:rPr lang="en-US" sz="1400" baseline="0" noProof="0" dirty="0"/>
                        <a:t>Cooperation inside the municipalities and cooperation across sectors</a:t>
                      </a:r>
                    </a:p>
                    <a:p>
                      <a:pPr marL="285750" indent="-285750">
                        <a:buFont typeface="Arial" panose="020B0604020202020204" pitchFamily="34" charset="0"/>
                        <a:buChar char="•"/>
                      </a:pPr>
                      <a:r>
                        <a:rPr lang="en-US" sz="1400" baseline="0" noProof="0" dirty="0"/>
                        <a:t>Uncertainty in implementation of new legislation</a:t>
                      </a:r>
                    </a:p>
                    <a:p>
                      <a:pPr marL="285750" indent="-285750">
                        <a:buFont typeface="Arial" panose="020B0604020202020204" pitchFamily="34" charset="0"/>
                        <a:buChar char="•"/>
                      </a:pPr>
                      <a:r>
                        <a:rPr lang="en-US" sz="1400" noProof="0" dirty="0"/>
                        <a:t>Inadequate</a:t>
                      </a:r>
                      <a:r>
                        <a:rPr lang="en-US" sz="1400" baseline="0" noProof="0" dirty="0"/>
                        <a:t> data </a:t>
                      </a:r>
                    </a:p>
                    <a:p>
                      <a:pPr marL="285750" indent="-285750">
                        <a:buFont typeface="Arial" panose="020B0604020202020204" pitchFamily="34" charset="0"/>
                        <a:buChar char="•"/>
                      </a:pPr>
                      <a:r>
                        <a:rPr lang="en-US" sz="1400" baseline="0" noProof="0" dirty="0" err="1"/>
                        <a:t>Mindshift</a:t>
                      </a:r>
                      <a:r>
                        <a:rPr lang="en-US" sz="1400" baseline="0" noProof="0" dirty="0"/>
                        <a:t> to Housing First – both shelters and inside municipalities</a:t>
                      </a:r>
                    </a:p>
                    <a:p>
                      <a:pPr marL="285750" indent="-285750">
                        <a:buFont typeface="Arial" panose="020B0604020202020204" pitchFamily="34" charset="0"/>
                        <a:buChar char="•"/>
                      </a:pPr>
                      <a:endParaRPr lang="en-US" sz="1400" noProof="0" dirty="0"/>
                    </a:p>
                  </a:txBody>
                  <a:tcPr marL="68580" marR="68580" marT="34290" marB="34290"/>
                </a:tc>
                <a:extLst>
                  <a:ext uri="{0D108BD9-81ED-4DB2-BD59-A6C34878D82A}">
                    <a16:rowId xmlns:a16="http://schemas.microsoft.com/office/drawing/2014/main" val="3623693309"/>
                  </a:ext>
                </a:extLst>
              </a:tr>
            </a:tbl>
          </a:graphicData>
        </a:graphic>
      </p:graphicFrame>
      <p:sp>
        <p:nvSpPr>
          <p:cNvPr id="4" name="Pladsholder til sidefod 3"/>
          <p:cNvSpPr>
            <a:spLocks noGrp="1"/>
          </p:cNvSpPr>
          <p:nvPr>
            <p:ph type="ftr" sz="quarter" idx="3"/>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Housing First in Denmark</a:t>
            </a:r>
            <a:endParaRPr lang="da-DK" dirty="0">
              <a:solidFill>
                <a:srgbClr val="7C7679"/>
              </a:solidFill>
              <a:latin typeface="Arial" panose="020B0604020202020204"/>
              <a:ea typeface="+mn-ea"/>
            </a:endParaRPr>
          </a:p>
        </p:txBody>
      </p:sp>
      <p:sp>
        <p:nvSpPr>
          <p:cNvPr id="5" name="Pladsholder til slidenummer 4"/>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44</a:t>
            </a:fld>
            <a:endParaRPr lang="da-DK" dirty="0">
              <a:solidFill>
                <a:srgbClr val="7C7679"/>
              </a:solidFill>
              <a:latin typeface="Arial" panose="020B0604020202020204"/>
              <a:ea typeface="+mn-ea"/>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6" y="3891167"/>
            <a:ext cx="7543800" cy="702770"/>
          </a:xfrm>
          <a:prstGeom prst="rect">
            <a:avLst/>
          </a:prstGeom>
        </p:spPr>
      </p:pic>
    </p:spTree>
    <p:extLst>
      <p:ext uri="{BB962C8B-B14F-4D97-AF65-F5344CB8AC3E}">
        <p14:creationId xmlns:p14="http://schemas.microsoft.com/office/powerpoint/2010/main" val="970832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defTabSz="685800" eaLnBrk="1" fontAlgn="auto" hangingPunct="1">
              <a:spcBef>
                <a:spcPts val="0"/>
              </a:spcBef>
              <a:spcAft>
                <a:spcPts val="0"/>
              </a:spcAft>
              <a:defRPr/>
            </a:pPr>
            <a:r>
              <a:rPr lang="da-DK" dirty="0">
                <a:solidFill>
                  <a:srgbClr val="7C7679"/>
                </a:solidFill>
                <a:latin typeface="Arial" panose="020B0604020202020204"/>
                <a:ea typeface="+mn-ea"/>
              </a:rPr>
              <a:t>Indsæt titel på præsentation</a:t>
            </a:r>
          </a:p>
        </p:txBody>
      </p:sp>
      <p:sp>
        <p:nvSpPr>
          <p:cNvPr id="4" name="Pladsholder til slidenummer 3"/>
          <p:cNvSpPr>
            <a:spLocks noGrp="1"/>
          </p:cNvSpPr>
          <p:nvPr>
            <p:ph type="sldNum" sz="quarter" idx="4"/>
          </p:nvPr>
        </p:nvSpPr>
        <p:spPr/>
        <p:txBody>
          <a:bodyPr/>
          <a:lstStyle/>
          <a:p>
            <a:pPr defTabSz="685800" eaLnBrk="1" fontAlgn="auto" hangingPunct="1">
              <a:spcBef>
                <a:spcPts val="0"/>
              </a:spcBef>
              <a:spcAft>
                <a:spcPts val="0"/>
              </a:spcAft>
              <a:defRPr/>
            </a:pPr>
            <a:r>
              <a:rPr lang="da-DK">
                <a:solidFill>
                  <a:srgbClr val="7C7679"/>
                </a:solidFill>
                <a:latin typeface="Arial" panose="020B0604020202020204"/>
                <a:ea typeface="+mn-ea"/>
              </a:rPr>
              <a:t>Page </a:t>
            </a:r>
            <a:fld id="{1C4DB2EE-0873-4EBD-BD17-6A767A2B9A33}" type="slidenum">
              <a:rPr lang="da-DK">
                <a:solidFill>
                  <a:srgbClr val="7C7679"/>
                </a:solidFill>
                <a:latin typeface="Arial" panose="020B0604020202020204"/>
                <a:ea typeface="+mn-ea"/>
              </a:rPr>
              <a:pPr defTabSz="685800" eaLnBrk="1" fontAlgn="auto" hangingPunct="1">
                <a:spcBef>
                  <a:spcPts val="0"/>
                </a:spcBef>
                <a:spcAft>
                  <a:spcPts val="0"/>
                </a:spcAft>
                <a:defRPr/>
              </a:pPr>
              <a:t>45</a:t>
            </a:fld>
            <a:endParaRPr lang="da-DK" dirty="0">
              <a:solidFill>
                <a:srgbClr val="7C7679"/>
              </a:solidFill>
              <a:latin typeface="Arial" panose="020B0604020202020204"/>
              <a:ea typeface="+mn-ea"/>
            </a:endParaRPr>
          </a:p>
        </p:txBody>
      </p:sp>
      <p:sp>
        <p:nvSpPr>
          <p:cNvPr id="5" name="Pladsholder til indhold 4"/>
          <p:cNvSpPr>
            <a:spLocks noGrp="1"/>
          </p:cNvSpPr>
          <p:nvPr>
            <p:ph idx="10"/>
          </p:nvPr>
        </p:nvSpPr>
        <p:spPr>
          <a:xfrm>
            <a:off x="4247964" y="1221586"/>
            <a:ext cx="4374486" cy="3186113"/>
          </a:xfrm>
        </p:spPr>
        <p:txBody>
          <a:bodyPr>
            <a:normAutofit lnSpcReduction="10000"/>
          </a:bodyPr>
          <a:lstStyle/>
          <a:p>
            <a:endParaRPr lang="en-US" sz="1650" i="1" dirty="0"/>
          </a:p>
          <a:p>
            <a:endParaRPr lang="en-US" sz="1650" i="1" dirty="0"/>
          </a:p>
          <a:p>
            <a:r>
              <a:rPr lang="en-US" sz="1650" i="1" dirty="0"/>
              <a:t>“When one's background is stable, you can start working with yourself and the fact that you have been homeless. If you don't have a place you can be, it's hard to start working on yourself because there is so much clutter.”</a:t>
            </a:r>
          </a:p>
          <a:p>
            <a:endParaRPr lang="en-US" sz="1650" i="1" dirty="0"/>
          </a:p>
          <a:p>
            <a:r>
              <a:rPr lang="en-US" dirty="0" err="1"/>
              <a:t>Citat</a:t>
            </a:r>
            <a:r>
              <a:rPr lang="en-US" dirty="0"/>
              <a:t>: </a:t>
            </a:r>
            <a:r>
              <a:rPr lang="da-DK" sz="1200" dirty="0">
                <a:hlinkClick r:id="rId3"/>
              </a:rPr>
              <a:t>https://realdania.dk/publikationer/faglige-publikationer/fra-hjeml%C3%B8shed-til-egen-bolig</a:t>
            </a:r>
            <a:r>
              <a:rPr lang="da-DK" sz="1200" dirty="0"/>
              <a:t> (s. 19)</a:t>
            </a:r>
            <a:endParaRPr lang="en-US" dirty="0"/>
          </a:p>
          <a:p>
            <a:endParaRPr lang="en-US" dirty="0"/>
          </a:p>
          <a:p>
            <a:r>
              <a:rPr lang="en-US" dirty="0"/>
              <a:t>Picture: </a:t>
            </a:r>
            <a:r>
              <a:rPr lang="da-DK" sz="1200" dirty="0"/>
              <a:t>(Katya Støve-Rasmussen, 2020/2024), Hjem til Alle </a:t>
            </a:r>
          </a:p>
          <a:p>
            <a:endParaRPr lang="da-DK" dirty="0"/>
          </a:p>
        </p:txBody>
      </p:sp>
      <p:sp>
        <p:nvSpPr>
          <p:cNvPr id="6" name="Titel 5"/>
          <p:cNvSpPr>
            <a:spLocks noGrp="1"/>
          </p:cNvSpPr>
          <p:nvPr>
            <p:ph type="title"/>
          </p:nvPr>
        </p:nvSpPr>
        <p:spPr/>
        <p:txBody>
          <a:bodyPr/>
          <a:lstStyle/>
          <a:p>
            <a:r>
              <a:rPr lang="da-DK" dirty="0"/>
              <a:t>Personal </a:t>
            </a:r>
            <a:r>
              <a:rPr lang="da-DK" dirty="0" err="1"/>
              <a:t>experience</a:t>
            </a:r>
            <a:r>
              <a:rPr lang="da-DK" dirty="0"/>
              <a:t> – </a:t>
            </a:r>
            <a:r>
              <a:rPr lang="da-DK" dirty="0" err="1"/>
              <a:t>having</a:t>
            </a:r>
            <a:r>
              <a:rPr lang="da-DK" dirty="0"/>
              <a:t> a </a:t>
            </a:r>
            <a:r>
              <a:rPr lang="da-DK" dirty="0" err="1"/>
              <a:t>home</a:t>
            </a:r>
            <a:r>
              <a:rPr lang="da-DK" dirty="0"/>
              <a:t> </a:t>
            </a:r>
            <a:r>
              <a:rPr lang="da-DK" dirty="0" err="1"/>
              <a:t>after</a:t>
            </a:r>
            <a:r>
              <a:rPr lang="da-DK" dirty="0"/>
              <a:t> </a:t>
            </a:r>
            <a:r>
              <a:rPr lang="da-DK" dirty="0" err="1"/>
              <a:t>homelssness</a:t>
            </a:r>
            <a:endParaRPr lang="da-DK" dirty="0"/>
          </a:p>
        </p:txBody>
      </p:sp>
      <p:pic>
        <p:nvPicPr>
          <p:cNvPr id="8" name="Pladsholder til indhold 6"/>
          <p:cNvPicPr>
            <a:picLocks noGrp="1" noChangeAspect="1"/>
          </p:cNvPicPr>
          <p:nvPr>
            <p:ph idx="1"/>
          </p:nvPr>
        </p:nvPicPr>
        <p:blipFill>
          <a:blip r:embed="rId4"/>
          <a:stretch>
            <a:fillRect/>
          </a:stretch>
        </p:blipFill>
        <p:spPr>
          <a:xfrm>
            <a:off x="628650" y="1463902"/>
            <a:ext cx="3457296" cy="2435405"/>
          </a:xfrm>
          <a:prstGeom prst="rect">
            <a:avLst/>
          </a:prstGeom>
        </p:spPr>
      </p:pic>
    </p:spTree>
    <p:extLst>
      <p:ext uri="{BB962C8B-B14F-4D97-AF65-F5344CB8AC3E}">
        <p14:creationId xmlns:p14="http://schemas.microsoft.com/office/powerpoint/2010/main" val="125006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55854F-7347-FFAB-156A-56D945D0E942}"/>
              </a:ext>
            </a:extLst>
          </p:cNvPr>
          <p:cNvSpPr>
            <a:spLocks noGrp="1"/>
          </p:cNvSpPr>
          <p:nvPr>
            <p:ph type="title"/>
          </p:nvPr>
        </p:nvSpPr>
        <p:spPr/>
        <p:txBody>
          <a:bodyPr/>
          <a:lstStyle/>
          <a:p>
            <a:r>
              <a:rPr lang="fi-FI" b="1" dirty="0" err="1">
                <a:solidFill>
                  <a:schemeClr val="tx1"/>
                </a:solidFill>
              </a:rPr>
              <a:t>Systemic</a:t>
            </a:r>
            <a:r>
              <a:rPr lang="fi-FI" b="1" dirty="0">
                <a:solidFill>
                  <a:schemeClr val="tx1"/>
                </a:solidFill>
              </a:rPr>
              <a:t> </a:t>
            </a:r>
            <a:r>
              <a:rPr lang="fi-FI" b="1" dirty="0" err="1">
                <a:solidFill>
                  <a:schemeClr val="tx1"/>
                </a:solidFill>
              </a:rPr>
              <a:t>Change</a:t>
            </a:r>
            <a:r>
              <a:rPr lang="fi-FI" b="1" dirty="0">
                <a:solidFill>
                  <a:schemeClr val="tx1"/>
                </a:solidFill>
              </a:rPr>
              <a:t> 2007-2008</a:t>
            </a:r>
          </a:p>
        </p:txBody>
      </p:sp>
      <p:sp>
        <p:nvSpPr>
          <p:cNvPr id="3" name="Sisällön paikkamerkki 2">
            <a:extLst>
              <a:ext uri="{FF2B5EF4-FFF2-40B4-BE49-F238E27FC236}">
                <a16:creationId xmlns:a16="http://schemas.microsoft.com/office/drawing/2014/main" id="{6C66E6CF-D674-B12C-EDA4-F0C90072677E}"/>
              </a:ext>
            </a:extLst>
          </p:cNvPr>
          <p:cNvSpPr>
            <a:spLocks noGrp="1"/>
          </p:cNvSpPr>
          <p:nvPr>
            <p:ph idx="1"/>
          </p:nvPr>
        </p:nvSpPr>
        <p:spPr>
          <a:xfrm>
            <a:off x="628650" y="1369219"/>
            <a:ext cx="7255718" cy="3263504"/>
          </a:xfrm>
        </p:spPr>
        <p:txBody>
          <a:bodyPr>
            <a:normAutofit/>
          </a:bodyPr>
          <a:lstStyle/>
          <a:p>
            <a:r>
              <a:rPr lang="en-US" dirty="0"/>
              <a:t>Housing </a:t>
            </a:r>
            <a:r>
              <a:rPr lang="en-US" dirty="0" err="1"/>
              <a:t>ministeri</a:t>
            </a:r>
            <a:r>
              <a:rPr lang="en-US" dirty="0"/>
              <a:t> </a:t>
            </a:r>
            <a:r>
              <a:rPr lang="en-US" dirty="0">
                <a:highlight>
                  <a:srgbClr val="FFFF00"/>
                </a:highlight>
              </a:rPr>
              <a:t>in 2007 </a:t>
            </a:r>
            <a:r>
              <a:rPr lang="en-US" dirty="0" err="1"/>
              <a:t>centre</a:t>
            </a:r>
            <a:r>
              <a:rPr lang="en-US" dirty="0"/>
              <a:t>-right government Jan </a:t>
            </a:r>
            <a:r>
              <a:rPr lang="en-US" dirty="0" err="1"/>
              <a:t>Vapaavuori</a:t>
            </a:r>
            <a:r>
              <a:rPr lang="en-US" dirty="0"/>
              <a:t> wanted to make a difference. He nominated a  group of Finnish experts who analyzed the problem and issued a report called “Name on the Door” argued </a:t>
            </a:r>
            <a:r>
              <a:rPr lang="en-US" dirty="0">
                <a:highlight>
                  <a:srgbClr val="FFFF00"/>
                </a:highlight>
              </a:rPr>
              <a:t>that eliminating long-term homelessness</a:t>
            </a:r>
          </a:p>
          <a:p>
            <a:r>
              <a:rPr lang="en-US" b="1" i="1" dirty="0">
                <a:highlight>
                  <a:srgbClr val="FFFF00"/>
                </a:highlight>
              </a:rPr>
              <a:t> “requires adopting the Housing First </a:t>
            </a:r>
            <a:r>
              <a:rPr lang="en-US" b="1" i="1" dirty="0"/>
              <a:t>principle where a person does not have to first change their life around in order to earn the basic right to housing. Instead, housing is the prerequisite that allows other problems to be solved” </a:t>
            </a:r>
          </a:p>
          <a:p>
            <a:r>
              <a:rPr lang="en-US" dirty="0"/>
              <a:t>“In the Housing First model, a dwelling is not a reward that a homeless person receives once their life is back on track. Instead, a dwelling is the foundation on which the rest of life is put back together” </a:t>
            </a:r>
          </a:p>
          <a:p>
            <a:r>
              <a:rPr lang="en-US" dirty="0"/>
              <a:t>Government made a Decision on new homelessness policy in February 2008  and made agreements with 10 biggest homelessness cities with concrete action plans </a:t>
            </a:r>
          </a:p>
          <a:p>
            <a:r>
              <a:rPr lang="en-US" dirty="0"/>
              <a:t>There was a strong operative approach in implementing the </a:t>
            </a:r>
            <a:r>
              <a:rPr lang="en-US" dirty="0" err="1"/>
              <a:t>programme</a:t>
            </a:r>
            <a:endParaRPr lang="en-US" dirty="0"/>
          </a:p>
          <a:p>
            <a:endParaRPr lang="fi-FI" dirty="0"/>
          </a:p>
        </p:txBody>
      </p:sp>
    </p:spTree>
    <p:extLst>
      <p:ext uri="{BB962C8B-B14F-4D97-AF65-F5344CB8AC3E}">
        <p14:creationId xmlns:p14="http://schemas.microsoft.com/office/powerpoint/2010/main" val="2789490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1B447A-9196-459F-999E-F73FAE3B96D1}"/>
              </a:ext>
            </a:extLst>
          </p:cNvPr>
          <p:cNvSpPr>
            <a:spLocks noGrp="1"/>
          </p:cNvSpPr>
          <p:nvPr>
            <p:ph type="title"/>
          </p:nvPr>
        </p:nvSpPr>
        <p:spPr>
          <a:xfrm>
            <a:off x="2267744" y="300411"/>
            <a:ext cx="5832648" cy="688838"/>
          </a:xfrm>
        </p:spPr>
        <p:txBody>
          <a:bodyPr>
            <a:normAutofit fontScale="90000"/>
          </a:bodyPr>
          <a:lstStyle/>
          <a:p>
            <a:r>
              <a:rPr lang="fi-FI" b="1" dirty="0">
                <a:solidFill>
                  <a:schemeClr val="tx1"/>
                </a:solidFill>
              </a:rPr>
              <a:t>Great </a:t>
            </a:r>
            <a:r>
              <a:rPr lang="fi-FI" b="1" dirty="0" err="1">
                <a:solidFill>
                  <a:schemeClr val="tx1"/>
                </a:solidFill>
              </a:rPr>
              <a:t>Leap</a:t>
            </a:r>
            <a:r>
              <a:rPr lang="fi-FI" b="1" dirty="0">
                <a:solidFill>
                  <a:schemeClr val="tx1"/>
                </a:solidFill>
              </a:rPr>
              <a:t> </a:t>
            </a:r>
            <a:r>
              <a:rPr lang="fi-FI" b="1" dirty="0" err="1">
                <a:solidFill>
                  <a:schemeClr val="tx1"/>
                </a:solidFill>
              </a:rPr>
              <a:t>Forward</a:t>
            </a:r>
            <a:r>
              <a:rPr lang="fi-FI" b="1" dirty="0">
                <a:solidFill>
                  <a:schemeClr val="tx1"/>
                </a:solidFill>
              </a:rPr>
              <a:t> in Finland 2008: </a:t>
            </a:r>
            <a:br>
              <a:rPr lang="fi-FI" b="1" dirty="0">
                <a:solidFill>
                  <a:schemeClr val="tx1"/>
                </a:solidFill>
              </a:rPr>
            </a:br>
            <a:r>
              <a:rPr lang="fi-FI" b="1" dirty="0" err="1">
                <a:solidFill>
                  <a:schemeClr val="tx1"/>
                </a:solidFill>
              </a:rPr>
              <a:t>From</a:t>
            </a:r>
            <a:r>
              <a:rPr lang="fi-FI" b="1" dirty="0">
                <a:solidFill>
                  <a:schemeClr val="tx1"/>
                </a:solidFill>
              </a:rPr>
              <a:t> </a:t>
            </a:r>
            <a:r>
              <a:rPr lang="fi-FI" b="1" dirty="0" err="1">
                <a:solidFill>
                  <a:schemeClr val="tx1"/>
                </a:solidFill>
              </a:rPr>
              <a:t>Staircase</a:t>
            </a:r>
            <a:r>
              <a:rPr lang="fi-FI" b="1" dirty="0">
                <a:solidFill>
                  <a:schemeClr val="tx1"/>
                </a:solidFill>
              </a:rPr>
              <a:t> </a:t>
            </a:r>
            <a:r>
              <a:rPr lang="fi-FI" b="1" dirty="0" err="1">
                <a:solidFill>
                  <a:schemeClr val="tx1"/>
                </a:solidFill>
              </a:rPr>
              <a:t>Model</a:t>
            </a:r>
            <a:r>
              <a:rPr lang="fi-FI" b="1" dirty="0">
                <a:solidFill>
                  <a:schemeClr val="tx1"/>
                </a:solidFill>
              </a:rPr>
              <a:t>  to Housing </a:t>
            </a:r>
            <a:r>
              <a:rPr lang="fi-FI" b="1" dirty="0" err="1">
                <a:solidFill>
                  <a:schemeClr val="tx1"/>
                </a:solidFill>
              </a:rPr>
              <a:t>First</a:t>
            </a:r>
            <a:endParaRPr lang="fi-FI" b="1" dirty="0">
              <a:solidFill>
                <a:schemeClr val="tx1"/>
              </a:solidFill>
            </a:endParaRPr>
          </a:p>
        </p:txBody>
      </p:sp>
      <p:pic>
        <p:nvPicPr>
          <p:cNvPr id="4" name="Sisällön paikkamerkki 3">
            <a:extLst>
              <a:ext uri="{FF2B5EF4-FFF2-40B4-BE49-F238E27FC236}">
                <a16:creationId xmlns:a16="http://schemas.microsoft.com/office/drawing/2014/main" id="{987CE7EE-4B04-4CDE-B300-6A8BFCC17C89}"/>
              </a:ext>
            </a:extLst>
          </p:cNvPr>
          <p:cNvPicPr>
            <a:picLocks noGrp="1" noChangeAspect="1"/>
          </p:cNvPicPr>
          <p:nvPr>
            <p:ph idx="1"/>
          </p:nvPr>
        </p:nvPicPr>
        <p:blipFill>
          <a:blip r:embed="rId2"/>
          <a:stretch>
            <a:fillRect/>
          </a:stretch>
        </p:blipFill>
        <p:spPr>
          <a:xfrm>
            <a:off x="1017002" y="1275606"/>
            <a:ext cx="7545232" cy="3567483"/>
          </a:xfrm>
          <a:prstGeom prst="rect">
            <a:avLst/>
          </a:prstGeom>
        </p:spPr>
      </p:pic>
    </p:spTree>
    <p:extLst>
      <p:ext uri="{BB962C8B-B14F-4D97-AF65-F5344CB8AC3E}">
        <p14:creationId xmlns:p14="http://schemas.microsoft.com/office/powerpoint/2010/main" val="156583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5F44661-BBA5-422E-635B-65D9DACF5AF0}"/>
              </a:ext>
            </a:extLst>
          </p:cNvPr>
          <p:cNvSpPr>
            <a:spLocks noGrp="1"/>
          </p:cNvSpPr>
          <p:nvPr>
            <p:ph idx="1"/>
          </p:nvPr>
        </p:nvSpPr>
        <p:spPr>
          <a:xfrm>
            <a:off x="174934" y="1203598"/>
            <a:ext cx="3227773" cy="3782619"/>
          </a:xfrm>
        </p:spPr>
        <p:txBody>
          <a:bodyPr>
            <a:normAutofit lnSpcReduction="10000"/>
          </a:bodyPr>
          <a:lstStyle/>
          <a:p>
            <a:pPr marL="0" indent="0">
              <a:buNone/>
            </a:pPr>
            <a:r>
              <a:rPr lang="en-US" sz="1800" b="1" dirty="0">
                <a:highlight>
                  <a:srgbClr val="FFFF00"/>
                </a:highlight>
              </a:rPr>
              <a:t>Long-term homelessness </a:t>
            </a:r>
            <a:r>
              <a:rPr lang="en-US" sz="1500" dirty="0"/>
              <a:t>refers to a homeless person who has a </a:t>
            </a:r>
            <a:r>
              <a:rPr lang="en-US" sz="1500" i="1" dirty="0"/>
              <a:t>significant social or a health problem</a:t>
            </a:r>
            <a:r>
              <a:rPr lang="en-US" sz="1500" dirty="0"/>
              <a:t>, such as debt, substance abuse or mental health problems, and whose </a:t>
            </a:r>
            <a:r>
              <a:rPr lang="en-US" sz="1500" i="1" dirty="0"/>
              <a:t>homelessness has been prolonged or is in danger of being prolonged </a:t>
            </a:r>
            <a:r>
              <a:rPr lang="en-US" sz="1500" dirty="0"/>
              <a:t>due to a lack of conventional housing solutions and appropriate support services. Homelessness is considered long-term if it </a:t>
            </a:r>
            <a:r>
              <a:rPr lang="en-US" sz="1500" i="1" dirty="0"/>
              <a:t>has lasted for at least one year </a:t>
            </a:r>
            <a:r>
              <a:rPr lang="en-US" sz="1500" dirty="0"/>
              <a:t>or if the individual has </a:t>
            </a:r>
            <a:r>
              <a:rPr lang="en-US" sz="1500" i="1" dirty="0"/>
              <a:t>repeatedly experienced homelessness over the last three years. </a:t>
            </a:r>
          </a:p>
          <a:p>
            <a:endParaRPr lang="en-US" sz="1500" dirty="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18338"/>
            <a:ext cx="4938073"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orakulmio 6">
            <a:extLst>
              <a:ext uri="{FF2B5EF4-FFF2-40B4-BE49-F238E27FC236}">
                <a16:creationId xmlns:a16="http://schemas.microsoft.com/office/drawing/2014/main" id="{B76FBCE8-1E19-4A85-9C4D-FBD4A0B96413}"/>
              </a:ext>
            </a:extLst>
          </p:cNvPr>
          <p:cNvSpPr/>
          <p:nvPr/>
        </p:nvSpPr>
        <p:spPr>
          <a:xfrm>
            <a:off x="7633044" y="1610850"/>
            <a:ext cx="1062204" cy="95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2400" b="0" i="0" u="none" strike="noStrike" kern="1200" cap="none" spc="0" normalizeH="0" baseline="0" noProof="0" dirty="0">
                <a:ln>
                  <a:noFill/>
                </a:ln>
                <a:solidFill>
                  <a:prstClr val="white"/>
                </a:solidFill>
                <a:effectLst/>
                <a:uLnTx/>
                <a:uFillTx/>
                <a:latin typeface="Calibri" panose="020F0502020204030204"/>
                <a:ea typeface="+mn-ea"/>
                <a:cs typeface="+mn-cs"/>
              </a:rPr>
              <a:t>WHOLE </a:t>
            </a:r>
          </a:p>
        </p:txBody>
      </p:sp>
      <p:sp>
        <p:nvSpPr>
          <p:cNvPr id="2" name="Tekstiruutu 1">
            <a:extLst>
              <a:ext uri="{FF2B5EF4-FFF2-40B4-BE49-F238E27FC236}">
                <a16:creationId xmlns:a16="http://schemas.microsoft.com/office/drawing/2014/main" id="{9F63595A-09DB-431D-B387-83BF4C86742F}"/>
              </a:ext>
            </a:extLst>
          </p:cNvPr>
          <p:cNvSpPr txBox="1"/>
          <p:nvPr/>
        </p:nvSpPr>
        <p:spPr>
          <a:xfrm>
            <a:off x="3995936" y="602351"/>
            <a:ext cx="4043094"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Number</a:t>
            </a:r>
            <a:r>
              <a:rPr kumimoji="0" lang="fi-FI"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of long-</a:t>
            </a:r>
            <a:r>
              <a:rPr kumimoji="0" lang="fi-FI" sz="2000" b="1"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term</a:t>
            </a:r>
            <a:r>
              <a:rPr kumimoji="0" lang="fi-FI"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homeless</a:t>
            </a:r>
            <a:r>
              <a:rPr kumimoji="0" lang="fi-FI"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32" charset="-128"/>
                <a:cs typeface="+mn-cs"/>
              </a:rPr>
              <a:t>persons</a:t>
            </a:r>
            <a:r>
              <a:rPr kumimoji="0" lang="fi-FI"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32" charset="-128"/>
                <a:cs typeface="+mn-cs"/>
              </a:rPr>
              <a:t> 2008-2023</a:t>
            </a:r>
          </a:p>
        </p:txBody>
      </p:sp>
      <p:pic>
        <p:nvPicPr>
          <p:cNvPr id="4" name="Kuva 3">
            <a:extLst>
              <a:ext uri="{FF2B5EF4-FFF2-40B4-BE49-F238E27FC236}">
                <a16:creationId xmlns:a16="http://schemas.microsoft.com/office/drawing/2014/main" id="{D3733554-5AE5-D395-887F-9299C73C8BCF}"/>
              </a:ext>
            </a:extLst>
          </p:cNvPr>
          <p:cNvPicPr>
            <a:picLocks noChangeAspect="1"/>
          </p:cNvPicPr>
          <p:nvPr/>
        </p:nvPicPr>
        <p:blipFill>
          <a:blip r:embed="rId2"/>
          <a:stretch>
            <a:fillRect/>
          </a:stretch>
        </p:blipFill>
        <p:spPr>
          <a:xfrm>
            <a:off x="3842766" y="1729600"/>
            <a:ext cx="4856911" cy="2654207"/>
          </a:xfrm>
          <a:prstGeom prst="rect">
            <a:avLst/>
          </a:prstGeom>
        </p:spPr>
      </p:pic>
      <p:pic>
        <p:nvPicPr>
          <p:cNvPr id="6" name="Kuva 5">
            <a:extLst>
              <a:ext uri="{FF2B5EF4-FFF2-40B4-BE49-F238E27FC236}">
                <a16:creationId xmlns:a16="http://schemas.microsoft.com/office/drawing/2014/main" id="{2D1485E7-527D-4C10-F18F-FBB64A4D01D5}"/>
              </a:ext>
            </a:extLst>
          </p:cNvPr>
          <p:cNvPicPr>
            <a:picLocks noChangeAspect="1"/>
          </p:cNvPicPr>
          <p:nvPr/>
        </p:nvPicPr>
        <p:blipFill>
          <a:blip r:embed="rId3"/>
          <a:stretch>
            <a:fillRect/>
          </a:stretch>
        </p:blipFill>
        <p:spPr>
          <a:xfrm>
            <a:off x="6850111" y="1287337"/>
            <a:ext cx="2213040" cy="1597290"/>
          </a:xfrm>
          <a:prstGeom prst="rect">
            <a:avLst/>
          </a:prstGeom>
        </p:spPr>
      </p:pic>
    </p:spTree>
    <p:extLst>
      <p:ext uri="{BB962C8B-B14F-4D97-AF65-F5344CB8AC3E}">
        <p14:creationId xmlns:p14="http://schemas.microsoft.com/office/powerpoint/2010/main" val="2877085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4E53416-DD38-45C6-B52E-CB2A2B53C949}"/>
              </a:ext>
            </a:extLst>
          </p:cNvPr>
          <p:cNvSpPr>
            <a:spLocks noGrp="1"/>
          </p:cNvSpPr>
          <p:nvPr>
            <p:ph type="title"/>
          </p:nvPr>
        </p:nvSpPr>
        <p:spPr>
          <a:xfrm>
            <a:off x="2123728" y="286263"/>
            <a:ext cx="7038040" cy="792089"/>
          </a:xfrm>
        </p:spPr>
        <p:txBody>
          <a:bodyPr/>
          <a:lstStyle/>
          <a:p>
            <a:r>
              <a:rPr lang="fi-FI" sz="3200" dirty="0"/>
              <a:t>Housing </a:t>
            </a:r>
            <a:r>
              <a:rPr lang="fi-FI" sz="3200" dirty="0" err="1"/>
              <a:t>First</a:t>
            </a:r>
            <a:r>
              <a:rPr lang="fi-FI" sz="3200" dirty="0"/>
              <a:t> in Finland </a:t>
            </a:r>
            <a:r>
              <a:rPr lang="fi-FI" sz="3200" dirty="0" err="1"/>
              <a:t>since</a:t>
            </a:r>
            <a:r>
              <a:rPr lang="fi-FI" sz="3200" dirty="0"/>
              <a:t> 2008</a:t>
            </a:r>
          </a:p>
        </p:txBody>
      </p:sp>
      <p:pic>
        <p:nvPicPr>
          <p:cNvPr id="7" name="Kuva 6">
            <a:extLst>
              <a:ext uri="{FF2B5EF4-FFF2-40B4-BE49-F238E27FC236}">
                <a16:creationId xmlns:a16="http://schemas.microsoft.com/office/drawing/2014/main" id="{64DD3ECF-93CA-4DEB-97E0-A8661233F1FF}"/>
              </a:ext>
            </a:extLst>
          </p:cNvPr>
          <p:cNvPicPr>
            <a:picLocks noChangeAspect="1"/>
          </p:cNvPicPr>
          <p:nvPr/>
        </p:nvPicPr>
        <p:blipFill>
          <a:blip r:embed="rId2"/>
          <a:stretch>
            <a:fillRect/>
          </a:stretch>
        </p:blipFill>
        <p:spPr>
          <a:xfrm>
            <a:off x="3519714" y="1078352"/>
            <a:ext cx="5490336" cy="3527755"/>
          </a:xfrm>
          <a:prstGeom prst="rect">
            <a:avLst/>
          </a:prstGeom>
        </p:spPr>
      </p:pic>
      <p:sp>
        <p:nvSpPr>
          <p:cNvPr id="9" name="Tekstiruutu 8">
            <a:extLst>
              <a:ext uri="{FF2B5EF4-FFF2-40B4-BE49-F238E27FC236}">
                <a16:creationId xmlns:a16="http://schemas.microsoft.com/office/drawing/2014/main" id="{A2C7D0A9-4593-4885-BBA3-594D754C530C}"/>
              </a:ext>
            </a:extLst>
          </p:cNvPr>
          <p:cNvSpPr txBox="1"/>
          <p:nvPr/>
        </p:nvSpPr>
        <p:spPr>
          <a:xfrm>
            <a:off x="351362" y="1178650"/>
            <a:ext cx="3168352" cy="3637919"/>
          </a:xfrm>
          <a:prstGeom prst="rect">
            <a:avLst/>
          </a:prstGeom>
          <a:noFill/>
        </p:spPr>
        <p:txBody>
          <a:bodyPr wrap="square">
            <a:spAutoFit/>
          </a:bodyPr>
          <a:lstStyle/>
          <a:p>
            <a:pPr marL="257175" marR="0" lvl="0" indent="-257175" algn="l" defTabSz="914400" rtl="0" eaLnBrk="0" fontAlgn="base" latinLnBrk="0" hangingPunct="0">
              <a:lnSpc>
                <a:spcPct val="100000"/>
              </a:lnSpc>
              <a:spcBef>
                <a:spcPct val="20000"/>
              </a:spcBef>
              <a:spcAft>
                <a:spcPct val="0"/>
              </a:spcAft>
              <a:buClr>
                <a:srgbClr val="99CC00"/>
              </a:buClr>
              <a:buSzTx/>
              <a:buFontTx/>
              <a:buChar char="•"/>
              <a:tabLst/>
              <a:defRPr/>
            </a:pPr>
            <a:r>
              <a:rPr kumimoji="0" lang="en-US" sz="1600" b="0" i="0" u="none" strike="noStrike" kern="0" cap="none" spc="0" normalizeH="0" baseline="0" noProof="0" dirty="0">
                <a:ln>
                  <a:noFill/>
                </a:ln>
                <a:solidFill>
                  <a:srgbClr val="000000"/>
                </a:solidFill>
                <a:effectLst/>
                <a:highlight>
                  <a:srgbClr val="FFFF00"/>
                </a:highlight>
                <a:uLnTx/>
                <a:uFillTx/>
                <a:latin typeface="Cabin"/>
                <a:ea typeface="ヒラギノ角ゴ Pro W3"/>
                <a:cs typeface="+mn-cs"/>
              </a:rPr>
              <a:t>Since 2008 the Housing First principle has been the cornerstone of Finnish strategy and policy to end homelessness</a:t>
            </a:r>
            <a:r>
              <a:rPr kumimoji="0" lang="en-US" sz="1600" b="0" i="0" u="none" strike="noStrike" kern="0" cap="none" spc="0" normalizeH="0" baseline="0" noProof="0" dirty="0">
                <a:ln>
                  <a:noFill/>
                </a:ln>
                <a:solidFill>
                  <a:srgbClr val="000000"/>
                </a:solidFill>
                <a:effectLst/>
                <a:uLnTx/>
                <a:uFillTx/>
                <a:latin typeface="Cabin"/>
                <a:ea typeface="ヒラギノ角ゴ Pro W3"/>
                <a:cs typeface="+mn-cs"/>
              </a:rPr>
              <a:t>. </a:t>
            </a:r>
          </a:p>
          <a:p>
            <a:pPr marL="257175" marR="0" lvl="0" indent="-257175" algn="l" defTabSz="914400" rtl="0" eaLnBrk="0" fontAlgn="base" latinLnBrk="0" hangingPunct="0">
              <a:lnSpc>
                <a:spcPct val="100000"/>
              </a:lnSpc>
              <a:spcBef>
                <a:spcPct val="20000"/>
              </a:spcBef>
              <a:spcAft>
                <a:spcPct val="0"/>
              </a:spcAft>
              <a:buClr>
                <a:srgbClr val="99CC00"/>
              </a:buClr>
              <a:buSzTx/>
              <a:buFontTx/>
              <a:buChar char="•"/>
              <a:tabLst/>
              <a:defRPr/>
            </a:pPr>
            <a:r>
              <a:rPr kumimoji="0" lang="en-US" sz="1600" b="0" i="0" u="none" strike="noStrike" kern="0" cap="none" spc="0" normalizeH="0" baseline="0" noProof="0" dirty="0">
                <a:ln>
                  <a:noFill/>
                </a:ln>
                <a:solidFill>
                  <a:srgbClr val="000000"/>
                </a:solidFill>
                <a:effectLst/>
                <a:uLnTx/>
                <a:uFillTx/>
                <a:latin typeface="Cabin"/>
                <a:ea typeface="ヒラギノ角ゴ Pro W3"/>
                <a:cs typeface="+mn-cs"/>
              </a:rPr>
              <a:t>Housing First in Finland is first and foremost a </a:t>
            </a:r>
            <a:r>
              <a:rPr kumimoji="0" lang="en-US" sz="1600" b="0" i="1" u="none" strike="noStrike" kern="0" cap="none" spc="0" normalizeH="0" baseline="0" noProof="0" dirty="0">
                <a:ln>
                  <a:noFill/>
                </a:ln>
                <a:solidFill>
                  <a:srgbClr val="000000"/>
                </a:solidFill>
                <a:effectLst/>
                <a:uLnTx/>
                <a:uFillTx/>
                <a:latin typeface="Cabin"/>
                <a:ea typeface="ヒラギノ角ゴ Pro W3"/>
                <a:cs typeface="+mn-cs"/>
              </a:rPr>
              <a:t>systemic model</a:t>
            </a:r>
            <a:r>
              <a:rPr kumimoji="0" lang="en-US" sz="1600" b="0" i="0" u="none" strike="noStrike" kern="0" cap="none" spc="0" normalizeH="0" baseline="0" noProof="0" dirty="0">
                <a:ln>
                  <a:noFill/>
                </a:ln>
                <a:solidFill>
                  <a:srgbClr val="000000"/>
                </a:solidFill>
                <a:effectLst/>
                <a:uLnTx/>
                <a:uFillTx/>
                <a:latin typeface="Cabin"/>
                <a:ea typeface="ヒラギノ角ゴ Pro W3"/>
                <a:cs typeface="+mn-cs"/>
              </a:rPr>
              <a:t>, which means that housing solutions and support services are </a:t>
            </a:r>
            <a:r>
              <a:rPr kumimoji="0" lang="en-US" sz="1600" b="0" i="0" u="none" strike="noStrike" kern="0" cap="none" spc="0" normalizeH="0" baseline="0" noProof="0" dirty="0" err="1">
                <a:ln>
                  <a:noFill/>
                </a:ln>
                <a:solidFill>
                  <a:srgbClr val="000000"/>
                </a:solidFill>
                <a:effectLst/>
                <a:uLnTx/>
                <a:uFillTx/>
                <a:latin typeface="Cabin"/>
                <a:ea typeface="ヒラギノ角ゴ Pro W3"/>
                <a:cs typeface="+mn-cs"/>
              </a:rPr>
              <a:t>organised</a:t>
            </a:r>
            <a:r>
              <a:rPr kumimoji="0" lang="en-US" sz="1600" b="0" i="0" u="none" strike="noStrike" kern="0" cap="none" spc="0" normalizeH="0" baseline="0" noProof="0" dirty="0">
                <a:ln>
                  <a:noFill/>
                </a:ln>
                <a:solidFill>
                  <a:srgbClr val="000000"/>
                </a:solidFill>
                <a:effectLst/>
                <a:uLnTx/>
                <a:uFillTx/>
                <a:latin typeface="Cabin"/>
                <a:ea typeface="ヒラギノ角ゴ Pro W3"/>
                <a:cs typeface="+mn-cs"/>
              </a:rPr>
              <a:t> according to this model</a:t>
            </a:r>
          </a:p>
          <a:p>
            <a:pPr marL="257175" marR="0" lvl="0" indent="-257175" algn="l" defTabSz="914400" rtl="0" eaLnBrk="0" fontAlgn="base" latinLnBrk="0" hangingPunct="0">
              <a:lnSpc>
                <a:spcPct val="100000"/>
              </a:lnSpc>
              <a:spcBef>
                <a:spcPct val="20000"/>
              </a:spcBef>
              <a:spcAft>
                <a:spcPct val="0"/>
              </a:spcAft>
              <a:buClr>
                <a:srgbClr val="99CC00"/>
              </a:buClr>
              <a:buSzTx/>
              <a:buFontTx/>
              <a:buChar char="•"/>
              <a:tabLst/>
              <a:defRPr/>
            </a:pPr>
            <a:r>
              <a:rPr kumimoji="0" lang="en-US" sz="1600" b="0" i="0" u="none" strike="noStrike" kern="0" cap="none" spc="0" normalizeH="0" baseline="0" noProof="0" dirty="0">
                <a:ln>
                  <a:noFill/>
                </a:ln>
                <a:solidFill>
                  <a:srgbClr val="000000"/>
                </a:solidFill>
                <a:effectLst/>
                <a:uLnTx/>
                <a:uFillTx/>
                <a:latin typeface="Cabin"/>
                <a:ea typeface="ヒラギノ角ゴ Pro W3"/>
                <a:cs typeface="+mn-cs"/>
              </a:rPr>
              <a:t>Housing First can refer to a way of thinking, a basic philosophy, a service model or a way of working.</a:t>
            </a:r>
            <a:endParaRPr kumimoji="0" lang="fi-FI" sz="1600" b="0" i="0" u="none" strike="noStrike" kern="0" cap="none" spc="0" normalizeH="0" baseline="0" noProof="0" dirty="0">
              <a:ln>
                <a:noFill/>
              </a:ln>
              <a:solidFill>
                <a:srgbClr val="000000"/>
              </a:solidFill>
              <a:effectLst/>
              <a:uLnTx/>
              <a:uFillTx/>
              <a:latin typeface="Arial"/>
              <a:ea typeface="ヒラギノ角ゴ Pro W3"/>
              <a:cs typeface="+mn-cs"/>
            </a:endParaRPr>
          </a:p>
        </p:txBody>
      </p:sp>
      <p:sp>
        <p:nvSpPr>
          <p:cNvPr id="12" name="Tekstiruutu 11">
            <a:extLst>
              <a:ext uri="{FF2B5EF4-FFF2-40B4-BE49-F238E27FC236}">
                <a16:creationId xmlns:a16="http://schemas.microsoft.com/office/drawing/2014/main" id="{E3E796B4-BC9D-43DD-89AF-C0F1225225B1}"/>
              </a:ext>
            </a:extLst>
          </p:cNvPr>
          <p:cNvSpPr txBox="1"/>
          <p:nvPr/>
        </p:nvSpPr>
        <p:spPr>
          <a:xfrm>
            <a:off x="3653664" y="4571688"/>
            <a:ext cx="550810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32" charset="-128"/>
                <a:cs typeface="+mn-cs"/>
              </a:rPr>
              <a:t>Väinölä</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32" charset="-128"/>
                <a:cs typeface="+mn-cs"/>
              </a:rPr>
              <a:t> (Y-Foundation), New building in 2014 with 33 apartments, total cost 4,9 M€ = ARA grant + subsidy loan</a:t>
            </a:r>
          </a:p>
        </p:txBody>
      </p:sp>
    </p:spTree>
    <p:extLst>
      <p:ext uri="{BB962C8B-B14F-4D97-AF65-F5344CB8AC3E}">
        <p14:creationId xmlns:p14="http://schemas.microsoft.com/office/powerpoint/2010/main" val="1317981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127AF9-5EDA-48B8-B2A4-3A8E51060760}"/>
              </a:ext>
            </a:extLst>
          </p:cNvPr>
          <p:cNvSpPr>
            <a:spLocks noGrp="1"/>
          </p:cNvSpPr>
          <p:nvPr>
            <p:ph type="title"/>
          </p:nvPr>
        </p:nvSpPr>
        <p:spPr>
          <a:xfrm>
            <a:off x="1979712" y="411510"/>
            <a:ext cx="6408712" cy="688838"/>
          </a:xfrm>
        </p:spPr>
        <p:txBody>
          <a:bodyPr>
            <a:normAutofit fontScale="90000"/>
          </a:bodyPr>
          <a:lstStyle/>
          <a:p>
            <a:r>
              <a:rPr lang="fi-FI" b="1" dirty="0" err="1">
                <a:solidFill>
                  <a:schemeClr val="tx1"/>
                </a:solidFill>
              </a:rPr>
              <a:t>What</a:t>
            </a:r>
            <a:r>
              <a:rPr lang="fi-FI" b="1" dirty="0">
                <a:solidFill>
                  <a:schemeClr val="tx1"/>
                </a:solidFill>
              </a:rPr>
              <a:t> </a:t>
            </a:r>
            <a:r>
              <a:rPr lang="fi-FI" b="1" dirty="0" err="1">
                <a:solidFill>
                  <a:schemeClr val="tx1"/>
                </a:solidFill>
              </a:rPr>
              <a:t>has</a:t>
            </a:r>
            <a:r>
              <a:rPr lang="fi-FI" b="1" dirty="0">
                <a:solidFill>
                  <a:schemeClr val="tx1"/>
                </a:solidFill>
              </a:rPr>
              <a:t> </a:t>
            </a:r>
            <a:r>
              <a:rPr lang="fi-FI" b="1" dirty="0" err="1">
                <a:solidFill>
                  <a:schemeClr val="tx1"/>
                </a:solidFill>
              </a:rPr>
              <a:t>been</a:t>
            </a:r>
            <a:r>
              <a:rPr lang="fi-FI" b="1" dirty="0">
                <a:solidFill>
                  <a:schemeClr val="tx1"/>
                </a:solidFill>
              </a:rPr>
              <a:t> </a:t>
            </a:r>
            <a:r>
              <a:rPr lang="fi-FI" b="1" dirty="0" err="1">
                <a:solidFill>
                  <a:schemeClr val="tx1"/>
                </a:solidFill>
              </a:rPr>
              <a:t>needed</a:t>
            </a:r>
            <a:r>
              <a:rPr lang="fi-FI" b="1" dirty="0">
                <a:solidFill>
                  <a:schemeClr val="tx1"/>
                </a:solidFill>
              </a:rPr>
              <a:t> for the </a:t>
            </a:r>
            <a:r>
              <a:rPr lang="fi-FI" b="1" dirty="0" err="1">
                <a:solidFill>
                  <a:schemeClr val="tx1"/>
                </a:solidFill>
              </a:rPr>
              <a:t>success</a:t>
            </a:r>
            <a:r>
              <a:rPr lang="fi-FI" b="1" dirty="0">
                <a:solidFill>
                  <a:schemeClr val="tx1"/>
                </a:solidFill>
              </a:rPr>
              <a:t> of </a:t>
            </a:r>
            <a:r>
              <a:rPr lang="fi-FI" b="1" dirty="0" err="1">
                <a:solidFill>
                  <a:schemeClr val="tx1"/>
                </a:solidFill>
              </a:rPr>
              <a:t>Finnish</a:t>
            </a:r>
            <a:r>
              <a:rPr lang="fi-FI" b="1" dirty="0">
                <a:solidFill>
                  <a:schemeClr val="tx1"/>
                </a:solidFill>
              </a:rPr>
              <a:t> Housing </a:t>
            </a:r>
            <a:r>
              <a:rPr lang="fi-FI" b="1" dirty="0" err="1">
                <a:solidFill>
                  <a:schemeClr val="tx1"/>
                </a:solidFill>
              </a:rPr>
              <a:t>First</a:t>
            </a:r>
            <a:r>
              <a:rPr lang="fi-FI" b="1" dirty="0">
                <a:solidFill>
                  <a:schemeClr val="tx1"/>
                </a:solidFill>
              </a:rPr>
              <a:t> </a:t>
            </a:r>
            <a:r>
              <a:rPr lang="fi-FI" b="1" dirty="0" err="1">
                <a:solidFill>
                  <a:schemeClr val="tx1"/>
                </a:solidFill>
              </a:rPr>
              <a:t>model</a:t>
            </a:r>
            <a:r>
              <a:rPr lang="fi-FI" b="1" dirty="0">
                <a:solidFill>
                  <a:schemeClr val="tx1"/>
                </a:solidFill>
              </a:rPr>
              <a:t>? </a:t>
            </a:r>
          </a:p>
        </p:txBody>
      </p:sp>
      <p:sp>
        <p:nvSpPr>
          <p:cNvPr id="3" name="Sisällön paikkamerkki 2">
            <a:extLst>
              <a:ext uri="{FF2B5EF4-FFF2-40B4-BE49-F238E27FC236}">
                <a16:creationId xmlns:a16="http://schemas.microsoft.com/office/drawing/2014/main" id="{631233E9-1982-42D7-BB64-CEA708FEEAFD}"/>
              </a:ext>
            </a:extLst>
          </p:cNvPr>
          <p:cNvSpPr>
            <a:spLocks noGrp="1"/>
          </p:cNvSpPr>
          <p:nvPr>
            <p:ph idx="1"/>
          </p:nvPr>
        </p:nvSpPr>
        <p:spPr>
          <a:xfrm>
            <a:off x="1331640" y="1347614"/>
            <a:ext cx="7056784" cy="3551536"/>
          </a:xfrm>
        </p:spPr>
        <p:txBody>
          <a:bodyPr>
            <a:normAutofit fontScale="70000" lnSpcReduction="20000"/>
          </a:bodyPr>
          <a:lstStyle/>
          <a:p>
            <a:pPr>
              <a:buFont typeface="Wingdings" panose="05000000000000000000" pitchFamily="2" charset="2"/>
              <a:buChar char="ü"/>
            </a:pPr>
            <a:r>
              <a:rPr lang="en-US" sz="2900" b="1" dirty="0">
                <a:highlight>
                  <a:srgbClr val="FFFF00"/>
                </a:highlight>
              </a:rPr>
              <a:t>Political mandate </a:t>
            </a:r>
            <a:r>
              <a:rPr lang="en-US" sz="2900" dirty="0"/>
              <a:t>-  promise and  engagement of the government and parties (of all types) </a:t>
            </a:r>
          </a:p>
          <a:p>
            <a:pPr>
              <a:buFont typeface="Wingdings" panose="05000000000000000000" pitchFamily="2" charset="2"/>
              <a:buChar char="ü"/>
            </a:pPr>
            <a:r>
              <a:rPr lang="en-US" sz="2900" b="1" dirty="0">
                <a:highlight>
                  <a:srgbClr val="FFFF00"/>
                </a:highlight>
              </a:rPr>
              <a:t>Common framework </a:t>
            </a:r>
            <a:r>
              <a:rPr lang="en-US" sz="2900" dirty="0"/>
              <a:t>– Housing First in nationwide </a:t>
            </a:r>
            <a:r>
              <a:rPr lang="en-US" sz="2900" dirty="0" err="1"/>
              <a:t>programmes</a:t>
            </a:r>
            <a:r>
              <a:rPr lang="en-US" sz="2900" dirty="0"/>
              <a:t> to guarantee actions</a:t>
            </a:r>
          </a:p>
          <a:p>
            <a:pPr>
              <a:buFont typeface="Wingdings" panose="05000000000000000000" pitchFamily="2" charset="2"/>
              <a:buChar char="ü"/>
            </a:pPr>
            <a:r>
              <a:rPr lang="en-US" sz="2900" b="1" dirty="0">
                <a:highlight>
                  <a:srgbClr val="FFFF00"/>
                </a:highlight>
              </a:rPr>
              <a:t>State intervention </a:t>
            </a:r>
            <a:r>
              <a:rPr lang="en-US" sz="2900" dirty="0"/>
              <a:t>– investments for funding housing (</a:t>
            </a:r>
            <a:r>
              <a:rPr lang="en-US" sz="2900" b="1" dirty="0"/>
              <a:t>ARA</a:t>
            </a:r>
            <a:r>
              <a:rPr lang="en-US" sz="2900" dirty="0"/>
              <a:t>) and support services</a:t>
            </a:r>
          </a:p>
          <a:p>
            <a:pPr>
              <a:buFont typeface="Wingdings" panose="05000000000000000000" pitchFamily="2" charset="2"/>
              <a:buChar char="ü"/>
            </a:pPr>
            <a:r>
              <a:rPr lang="en-US" sz="2900" b="1" dirty="0">
                <a:highlight>
                  <a:srgbClr val="FFFF00"/>
                </a:highlight>
              </a:rPr>
              <a:t>Implementation in cities </a:t>
            </a:r>
            <a:r>
              <a:rPr lang="en-US" sz="2900" dirty="0"/>
              <a:t>– disruptive reform of housing and services, tailor-made support </a:t>
            </a:r>
            <a:r>
              <a:rPr lang="en-US" sz="2900" dirty="0" err="1"/>
              <a:t>channelled</a:t>
            </a:r>
            <a:r>
              <a:rPr lang="en-US" sz="2900" dirty="0"/>
              <a:t> to long-term homeless</a:t>
            </a:r>
          </a:p>
          <a:p>
            <a:pPr>
              <a:buFont typeface="Wingdings" panose="05000000000000000000" pitchFamily="2" charset="2"/>
              <a:buChar char="ü"/>
            </a:pPr>
            <a:r>
              <a:rPr lang="en-US" sz="2900" b="1" dirty="0">
                <a:highlight>
                  <a:srgbClr val="FFFF00"/>
                </a:highlight>
              </a:rPr>
              <a:t>wide professional and political consensus </a:t>
            </a:r>
            <a:r>
              <a:rPr lang="en-US" sz="2900" dirty="0"/>
              <a:t>- co-operation between all partners- incl. NGOs- around same table (Steering boards on national and local level)</a:t>
            </a:r>
          </a:p>
          <a:p>
            <a:pPr marL="342900" indent="-342900">
              <a:buFont typeface="+mj-lt"/>
              <a:buAutoNum type="arabicParenR"/>
            </a:pPr>
            <a:endParaRPr lang="en-US" dirty="0"/>
          </a:p>
          <a:p>
            <a:endParaRPr lang="fi-FI" dirty="0"/>
          </a:p>
        </p:txBody>
      </p:sp>
    </p:spTree>
    <p:extLst>
      <p:ext uri="{BB962C8B-B14F-4D97-AF65-F5344CB8AC3E}">
        <p14:creationId xmlns:p14="http://schemas.microsoft.com/office/powerpoint/2010/main" val="440700717"/>
      </p:ext>
    </p:extLst>
  </p:cSld>
  <p:clrMapOvr>
    <a:masterClrMapping/>
  </p:clrMapOvr>
</p:sld>
</file>

<file path=ppt/theme/theme1.xml><?xml version="1.0" encoding="utf-8"?>
<a:theme xmlns:a="http://schemas.openxmlformats.org/drawingml/2006/main" name="LVM_pp-pohja_suomi">
  <a:themeElements>
    <a:clrScheme name="LVM">
      <a:dk1>
        <a:sysClr val="windowText" lastClr="000000"/>
      </a:dk1>
      <a:lt1>
        <a:sysClr val="window" lastClr="FFFFFF"/>
      </a:lt1>
      <a:dk2>
        <a:srgbClr val="0000FF"/>
      </a:dk2>
      <a:lt2>
        <a:srgbClr val="E7E6E6"/>
      </a:lt2>
      <a:accent1>
        <a:srgbClr val="0000FF"/>
      </a:accent1>
      <a:accent2>
        <a:srgbClr val="A51890"/>
      </a:accent2>
      <a:accent3>
        <a:srgbClr val="CE0037"/>
      </a:accent3>
      <a:accent4>
        <a:srgbClr val="ED8B00"/>
      </a:accent4>
      <a:accent5>
        <a:srgbClr val="97D700"/>
      </a:accent5>
      <a:accent6>
        <a:srgbClr val="00A499"/>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VM_mallipohja_suomi_kuvat" id="{644B5F1B-6DEA-AE4C-9A16-7109202DA360}" vid="{0514BE5E-060C-EA40-96DF-A30DD0161C02}"/>
    </a:ext>
  </a:extLst>
</a:theme>
</file>

<file path=ppt/theme/theme10.xml><?xml version="1.0" encoding="utf-8"?>
<a:theme xmlns:a="http://schemas.openxmlformats.org/drawingml/2006/main" name="3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ARApp-esitysmalli">
  <a:themeElements>
    <a:clrScheme name="ARA esityspohja">
      <a:dk1>
        <a:srgbClr val="262626"/>
      </a:dk1>
      <a:lt1>
        <a:srgbClr val="FFFFFF"/>
      </a:lt1>
      <a:dk2>
        <a:srgbClr val="2E5053"/>
      </a:dk2>
      <a:lt2>
        <a:srgbClr val="F2F2F2"/>
      </a:lt2>
      <a:accent1>
        <a:srgbClr val="79A130"/>
      </a:accent1>
      <a:accent2>
        <a:srgbClr val="329FA9"/>
      </a:accent2>
      <a:accent3>
        <a:srgbClr val="2E5053"/>
      </a:accent3>
      <a:accent4>
        <a:srgbClr val="C73D82"/>
      </a:accent4>
      <a:accent5>
        <a:srgbClr val="9933CC"/>
      </a:accent5>
      <a:accent6>
        <a:srgbClr val="59771E"/>
      </a:accent6>
      <a:hlink>
        <a:srgbClr val="0070C0"/>
      </a:hlink>
      <a:folHlink>
        <a:srgbClr val="5A7823"/>
      </a:folHlink>
    </a:clrScheme>
    <a:fontScheme name="ARA 2020">
      <a:majorFont>
        <a:latin typeface="Verdana"/>
        <a:ea typeface=""/>
        <a:cs typeface=""/>
      </a:majorFont>
      <a:minorFont>
        <a:latin typeface="Verdan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pohja_2021.pptx" id="{9FAD3C75-5AAF-4FAD-B092-849BACE24BEE}" vid="{6AA2BAA0-8AB0-4152-9CB9-51C52873BE16}"/>
    </a:ext>
  </a:extLst>
</a:theme>
</file>

<file path=ppt/theme/theme12.xml><?xml version="1.0" encoding="utf-8"?>
<a:theme xmlns:a="http://schemas.openxmlformats.org/drawingml/2006/main" name="ARApp-esitysmalli">
  <a:themeElements>
    <a:clrScheme name="ARA esityspohja">
      <a:dk1>
        <a:srgbClr val="262626"/>
      </a:dk1>
      <a:lt1>
        <a:srgbClr val="FFFFFF"/>
      </a:lt1>
      <a:dk2>
        <a:srgbClr val="2E5053"/>
      </a:dk2>
      <a:lt2>
        <a:srgbClr val="F2F2F2"/>
      </a:lt2>
      <a:accent1>
        <a:srgbClr val="79A130"/>
      </a:accent1>
      <a:accent2>
        <a:srgbClr val="329FA9"/>
      </a:accent2>
      <a:accent3>
        <a:srgbClr val="2E5053"/>
      </a:accent3>
      <a:accent4>
        <a:srgbClr val="C73D82"/>
      </a:accent4>
      <a:accent5>
        <a:srgbClr val="9933CC"/>
      </a:accent5>
      <a:accent6>
        <a:srgbClr val="59771E"/>
      </a:accent6>
      <a:hlink>
        <a:srgbClr val="0070C0"/>
      </a:hlink>
      <a:folHlink>
        <a:srgbClr val="5A7823"/>
      </a:folHlink>
    </a:clrScheme>
    <a:fontScheme name="ARA 2020">
      <a:majorFont>
        <a:latin typeface="Verdana"/>
        <a:ea typeface=""/>
        <a:cs typeface=""/>
      </a:majorFont>
      <a:minorFont>
        <a:latin typeface="Verdan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esityspohja_2021.potx" id="{98B0D8BC-7721-461E-8E5F-DE8655813184}" vid="{B3F0E448-E1AF-4CA4-A157-9054D04606F2}"/>
    </a:ext>
  </a:extLst>
</a:theme>
</file>

<file path=ppt/theme/theme13.xml><?xml version="1.0" encoding="utf-8"?>
<a:theme xmlns:a="http://schemas.openxmlformats.org/drawingml/2006/main" name="Socialstyrelsen DK">
  <a:themeElements>
    <a:clrScheme name="Brugerdefineret 7">
      <a:dk1>
        <a:sysClr val="windowText" lastClr="000000"/>
      </a:dk1>
      <a:lt1>
        <a:sysClr val="window" lastClr="FFFFFF"/>
      </a:lt1>
      <a:dk2>
        <a:srgbClr val="AF292E"/>
      </a:dk2>
      <a:lt2>
        <a:srgbClr val="7C7679"/>
      </a:lt2>
      <a:accent1>
        <a:srgbClr val="977B78"/>
      </a:accent1>
      <a:accent2>
        <a:srgbClr val="2F526F"/>
      </a:accent2>
      <a:accent3>
        <a:srgbClr val="E4BC2F"/>
      </a:accent3>
      <a:accent4>
        <a:srgbClr val="6C8777"/>
      </a:accent4>
      <a:accent5>
        <a:srgbClr val="C27030"/>
      </a:accent5>
      <a:accent6>
        <a:srgbClr val="AF292E"/>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100" dirty="0" smtClean="0"/>
        </a:defPPr>
      </a:lstStyle>
    </a:txDef>
  </a:objectDefaults>
  <a:extraClrSchemeLst/>
  <a:custClrLst>
    <a:custClr name="Custom Color 1">
      <a:srgbClr val="E9D392"/>
    </a:custClr>
    <a:custClr name="Custom Color 2">
      <a:srgbClr val="BAD9C1"/>
    </a:custClr>
    <a:custClr name="Custom Color 3">
      <a:srgbClr val="C6C7C9"/>
    </a:custClr>
    <a:custClr name="Custom Color 4">
      <a:srgbClr val="ECE38A"/>
    </a:custClr>
    <a:custClr name="Custom Color 5">
      <a:srgbClr val="CDE7EE"/>
    </a:custClr>
    <a:custClr name="Custom Color 6">
      <a:srgbClr val="BCB5B2"/>
    </a:custClr>
    <a:custClr name="Custom Color 7">
      <a:srgbClr val="D2E4BE"/>
    </a:custClr>
    <a:custClr name="Custom Color 8">
      <a:srgbClr val="CDDEF3"/>
    </a:custClr>
    <a:custClr name="Custom Color 9">
      <a:srgbClr val="DED5CB"/>
    </a:custClr>
    <a:custClr name="Custom Color 10">
      <a:srgbClr val="F9F8E0"/>
    </a:custClr>
  </a:custClrLst>
  <a:extLst>
    <a:ext uri="{05A4C25C-085E-4340-85A3-A5531E510DB2}">
      <thm15:themeFamily xmlns:thm15="http://schemas.microsoft.com/office/thememl/2012/main" name="Social- og Boligstyrelsen_UK-Skabelon.pptx" id="{0A471C5F-EDF6-46CB-BB97-DBF62AAFD0C9}" vid="{2BF764AD-27C9-4B9C-A385-3652C764B161}"/>
    </a:ext>
  </a:extLst>
</a:theme>
</file>

<file path=ppt/theme/theme14.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A43834-84E8-1541-A3A8-3233C81DED4A}" vid="{D2FC8669-76C9-844E-B99F-8ECF6C4668E6}"/>
    </a:ext>
  </a:extLst>
</a:theme>
</file>

<file path=ppt/theme/theme4.xml><?xml version="1.0" encoding="utf-8"?>
<a:theme xmlns:a="http://schemas.openxmlformats.org/drawingml/2006/main" name="5_ARApp-esitysmalli">
  <a:themeElements>
    <a:clrScheme name="ARA saavutettava (tilastot)">
      <a:dk1>
        <a:srgbClr val="262626"/>
      </a:dk1>
      <a:lt1>
        <a:srgbClr val="FFFFFF"/>
      </a:lt1>
      <a:dk2>
        <a:srgbClr val="285356"/>
      </a:dk2>
      <a:lt2>
        <a:srgbClr val="F2F2F2"/>
      </a:lt2>
      <a:accent1>
        <a:srgbClr val="199BE6"/>
      </a:accent1>
      <a:accent2>
        <a:srgbClr val="79A130"/>
      </a:accent2>
      <a:accent3>
        <a:srgbClr val="59771E"/>
      </a:accent3>
      <a:accent4>
        <a:srgbClr val="2E5053"/>
      </a:accent4>
      <a:accent5>
        <a:srgbClr val="329FA9"/>
      </a:accent5>
      <a:accent6>
        <a:srgbClr val="298189"/>
      </a:accent6>
      <a:hlink>
        <a:srgbClr val="0070C0"/>
      </a:hlink>
      <a:folHlink>
        <a:srgbClr val="6F922B"/>
      </a:folHlink>
    </a:clrScheme>
    <a:fontScheme name="ARA 2020">
      <a:majorFont>
        <a:latin typeface="Verdana Pro"/>
        <a:ea typeface=""/>
        <a:cs typeface=""/>
      </a:majorFont>
      <a:minorFont>
        <a:latin typeface="Verdana Pro"/>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esityspohja_2021.potx" id="{98B0D8BC-7721-461E-8E5F-DE8655813184}" vid="{E8F1A559-CF74-4ABB-A347-DE0395BBB3E1}"/>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ARApp-esitysmalli">
  <a:themeElements>
    <a:clrScheme name="ARA saavutettava (tilastot)">
      <a:dk1>
        <a:srgbClr val="262626"/>
      </a:dk1>
      <a:lt1>
        <a:srgbClr val="FFFFFF"/>
      </a:lt1>
      <a:dk2>
        <a:srgbClr val="285356"/>
      </a:dk2>
      <a:lt2>
        <a:srgbClr val="F2F2F2"/>
      </a:lt2>
      <a:accent1>
        <a:srgbClr val="199BE6"/>
      </a:accent1>
      <a:accent2>
        <a:srgbClr val="79A130"/>
      </a:accent2>
      <a:accent3>
        <a:srgbClr val="59771E"/>
      </a:accent3>
      <a:accent4>
        <a:srgbClr val="2E5053"/>
      </a:accent4>
      <a:accent5>
        <a:srgbClr val="329FA9"/>
      </a:accent5>
      <a:accent6>
        <a:srgbClr val="298189"/>
      </a:accent6>
      <a:hlink>
        <a:srgbClr val="0070C0"/>
      </a:hlink>
      <a:folHlink>
        <a:srgbClr val="6F922B"/>
      </a:folHlink>
    </a:clrScheme>
    <a:fontScheme name="ARA 2020">
      <a:majorFont>
        <a:latin typeface="Verdana Pro"/>
        <a:ea typeface=""/>
        <a:cs typeface=""/>
      </a:majorFont>
      <a:minorFont>
        <a:latin typeface="Verdana Pro"/>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esityspohja_2021.potx" id="{62AFB947-029C-4FC4-BAE2-8C93AE2B8B0B}" vid="{95F1D557-631F-46E1-9586-DA3251FD74CA}"/>
    </a:ext>
  </a:extLst>
</a:theme>
</file>

<file path=ppt/theme/theme7.xml><?xml version="1.0" encoding="utf-8"?>
<a:theme xmlns:a="http://schemas.openxmlformats.org/drawingml/2006/main" name="10_ARApp-esitysmalli">
  <a:themeElements>
    <a:clrScheme name="ARA saavutettava (tilastot)">
      <a:dk1>
        <a:srgbClr val="262626"/>
      </a:dk1>
      <a:lt1>
        <a:srgbClr val="FFFFFF"/>
      </a:lt1>
      <a:dk2>
        <a:srgbClr val="285356"/>
      </a:dk2>
      <a:lt2>
        <a:srgbClr val="F2F2F2"/>
      </a:lt2>
      <a:accent1>
        <a:srgbClr val="199BE6"/>
      </a:accent1>
      <a:accent2>
        <a:srgbClr val="79A130"/>
      </a:accent2>
      <a:accent3>
        <a:srgbClr val="59771E"/>
      </a:accent3>
      <a:accent4>
        <a:srgbClr val="2E5053"/>
      </a:accent4>
      <a:accent5>
        <a:srgbClr val="329FA9"/>
      </a:accent5>
      <a:accent6>
        <a:srgbClr val="298189"/>
      </a:accent6>
      <a:hlink>
        <a:srgbClr val="0070C0"/>
      </a:hlink>
      <a:folHlink>
        <a:srgbClr val="6F922B"/>
      </a:folHlink>
    </a:clrScheme>
    <a:fontScheme name="ARA 2020">
      <a:majorFont>
        <a:latin typeface="Verdana Pro"/>
        <a:ea typeface=""/>
        <a:cs typeface=""/>
      </a:majorFont>
      <a:minorFont>
        <a:latin typeface="Verdana Pro"/>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Office-te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esityspohja_2021.potx" id="{98B0D8BC-7721-461E-8E5F-DE8655813184}" vid="{E8F1A559-CF74-4ABB-A347-DE0395BBB3E1}"/>
    </a:ext>
  </a:extLst>
</a:theme>
</file>

<file path=ppt/theme/theme8.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E89FF08C6FE534D8CA0B45BA5231B4B" ma:contentTypeVersion="2" ma:contentTypeDescription="Luo uusi asiakirja." ma:contentTypeScope="" ma:versionID="da3043de2a37e8e415323a2ef11d66f8">
  <xsd:schema xmlns:xsd="http://www.w3.org/2001/XMLSchema" xmlns:xs="http://www.w3.org/2001/XMLSchema" xmlns:p="http://schemas.microsoft.com/office/2006/metadata/properties" xmlns:ns2="84832a1d-ccbd-497d-a6bb-cbb248bc4350" targetNamespace="http://schemas.microsoft.com/office/2006/metadata/properties" ma:root="true" ma:fieldsID="c066f175b6907d67fe24f62ad9a4bce7" ns2:_="">
    <xsd:import namespace="84832a1d-ccbd-497d-a6bb-cbb248bc435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832a1d-ccbd-497d-a6bb-cbb248bc43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356792-9047-424D-B159-B0CB8190C6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832a1d-ccbd-497d-a6bb-cbb248bc43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A2CD5F-9104-4F62-BE59-E337EB2246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11382</TotalTime>
  <Words>3317</Words>
  <Application>Microsoft Office PowerPoint</Application>
  <PresentationFormat>On-screen Show (16:9)</PresentationFormat>
  <Paragraphs>544</Paragraphs>
  <Slides>45</Slides>
  <Notes>21</Notes>
  <HiddenSlides>0</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45</vt:i4>
      </vt:variant>
    </vt:vector>
  </HeadingPairs>
  <TitlesOfParts>
    <vt:vector size="74" baseType="lpstr">
      <vt:lpstr>Arial</vt:lpstr>
      <vt:lpstr>Arial Black</vt:lpstr>
      <vt:lpstr>Arial Narrow</vt:lpstr>
      <vt:lpstr>Cabin</vt:lpstr>
      <vt:lpstr>Calibri</vt:lpstr>
      <vt:lpstr>Dosis</vt:lpstr>
      <vt:lpstr>Frutiger 55 Roman</vt:lpstr>
      <vt:lpstr>Frutiger 65 Bold</vt:lpstr>
      <vt:lpstr>Museo Sans 700</vt:lpstr>
      <vt:lpstr>Open Sans</vt:lpstr>
      <vt:lpstr>Segoe UI</vt:lpstr>
      <vt:lpstr>Times New Roman</vt:lpstr>
      <vt:lpstr>Verdana</vt:lpstr>
      <vt:lpstr>Verdana </vt:lpstr>
      <vt:lpstr>Verdana Pro</vt:lpstr>
      <vt:lpstr>Wingdings</vt:lpstr>
      <vt:lpstr>LVM_pp-pohja_suomi</vt:lpstr>
      <vt:lpstr>1_Office-teema</vt:lpstr>
      <vt:lpstr>HKI-perus</vt:lpstr>
      <vt:lpstr>5_ARApp-esitysmalli</vt:lpstr>
      <vt:lpstr>Office-teema</vt:lpstr>
      <vt:lpstr>6_ARApp-esitysmalli</vt:lpstr>
      <vt:lpstr>10_ARApp-esitysmalli</vt:lpstr>
      <vt:lpstr>2_Office-teema</vt:lpstr>
      <vt:lpstr>5_Blank Presentation</vt:lpstr>
      <vt:lpstr>3_Office-teema</vt:lpstr>
      <vt:lpstr>1_ARApp-esitysmalli</vt:lpstr>
      <vt:lpstr>ARApp-esitysmalli</vt:lpstr>
      <vt:lpstr>Socialstyrelsen DK</vt:lpstr>
      <vt:lpstr>PowerPoint Presentation</vt:lpstr>
      <vt:lpstr>Finland has provided Annual Reports on Homelessness  since 1986 = basis for action </vt:lpstr>
      <vt:lpstr>Homelessness Reports has been published  since 1986  – 38th Edition on 2023 is available in English https://www.ara.fi/en-US/Materials/Homelessness_reports/Homeless_people_2023(66534) </vt:lpstr>
      <vt:lpstr>It was easy to decrease homelessness based only on lack of affordable housing  </vt:lpstr>
      <vt:lpstr>Systemic Change 2007-2008</vt:lpstr>
      <vt:lpstr>Great Leap Forward in Finland 2008:  From Staircase Model  to Housing First</vt:lpstr>
      <vt:lpstr>PowerPoint Presentation</vt:lpstr>
      <vt:lpstr>Housing First in Finland since 2008</vt:lpstr>
      <vt:lpstr>What has been needed for the success of Finnish Housing First model? </vt:lpstr>
      <vt:lpstr>Common Framework – Housing First in National Programmes</vt:lpstr>
      <vt:lpstr>The Danish National strategy on Housing First and transformation process</vt:lpstr>
      <vt:lpstr>The social system in Denmark</vt:lpstr>
      <vt:lpstr>Homelessness in Denmark 2009-2024, week count (week 6) </vt:lpstr>
      <vt:lpstr>Homelessness situation</vt:lpstr>
      <vt:lpstr>Health problems</vt:lpstr>
      <vt:lpstr>Historical view on the transition to Housing First in Denmark</vt:lpstr>
      <vt:lpstr>The challenges in Denmark</vt:lpstr>
      <vt:lpstr>The ambition</vt:lpstr>
      <vt:lpstr>Three focal points in the agreement</vt:lpstr>
      <vt:lpstr>Homelessness Action Plans 2008-2019:  Public investments and expenditure (estimate) </vt:lpstr>
      <vt:lpstr>Getting Rid of Shelters was done by ARA subsidies and loans</vt:lpstr>
      <vt:lpstr>Koisoniitty - New Housing Unit for Long-term Homeless in City of Vantaa 2023 </vt:lpstr>
      <vt:lpstr>Health and social services reform started 1.1.2023 – effects homeless services too. Housing policy is still  duty of municipalities, but services not anymore  (except City of Helsinki) </vt:lpstr>
      <vt:lpstr>Services for Homeless are part of Finnish Welfare State services – not separate system</vt:lpstr>
      <vt:lpstr>Towards HF 2.0 – Services for homeless should be better tailor-made for their needs  </vt:lpstr>
      <vt:lpstr>Housing First 2.0 </vt:lpstr>
      <vt:lpstr>The Housing First 2.0 concept as a solution of the contradiction</vt:lpstr>
      <vt:lpstr>Three focal points in the agreement</vt:lpstr>
      <vt:lpstr>More affordable housing  - background information</vt:lpstr>
      <vt:lpstr>More affordable housing - what’s new?</vt:lpstr>
      <vt:lpstr>Three focal points in the agreement</vt:lpstr>
      <vt:lpstr>Rearrangement of the economic incentives structure</vt:lpstr>
      <vt:lpstr>Three focal points in the agreement</vt:lpstr>
      <vt:lpstr>A National Partnership of stakeholders has been established</vt:lpstr>
      <vt:lpstr>Special Projects to strengthenThe Danish National strategy on Housing First and the transformation process</vt:lpstr>
      <vt:lpstr>The spread of Housing First through advising municipalities and homelessness shelters</vt:lpstr>
      <vt:lpstr>Finland has been successful…</vt:lpstr>
      <vt:lpstr>Signs of future dangers are in the air: Completed evictions  in Finland 2013-2023</vt:lpstr>
      <vt:lpstr>Financialization of housing is endangering historical achievements - even in Finland</vt:lpstr>
      <vt:lpstr> Difference in rents (€/sq2) in Cities  (2 rooms apartments) Q1/2023 Tilastokeskus) </vt:lpstr>
      <vt:lpstr>15 % of population is receiving housing benefits, which guarantees housing for low-income households (together with social assistance)  Government is cutting it now  over 20 % </vt:lpstr>
      <vt:lpstr>Home construction starts in Finland 1999-2025 Wide Social Housing Production has been Important to Prevent Homelessness </vt:lpstr>
      <vt:lpstr>Right-wing Government is reducing social housing and subsidies dramatically</vt:lpstr>
      <vt:lpstr>What works and what doesn’t? </vt:lpstr>
      <vt:lpstr>Personal experience – having a home after homelssness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Linden Jarmo</dc:creator>
  <cp:lastModifiedBy>Miranda Lio</cp:lastModifiedBy>
  <cp:revision>601</cp:revision>
  <cp:lastPrinted>2023-10-01T16:57:51Z</cp:lastPrinted>
  <dcterms:created xsi:type="dcterms:W3CDTF">2019-03-05T07:06:12Z</dcterms:created>
  <dcterms:modified xsi:type="dcterms:W3CDTF">2025-02-18T14:41:58Z</dcterms:modified>
</cp:coreProperties>
</file>