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4"/>
  </p:notesMasterIdLst>
  <p:sldIdLst>
    <p:sldId id="317" r:id="rId5"/>
    <p:sldId id="392" r:id="rId6"/>
    <p:sldId id="378" r:id="rId7"/>
    <p:sldId id="393" r:id="rId8"/>
    <p:sldId id="390" r:id="rId9"/>
    <p:sldId id="394" r:id="rId10"/>
    <p:sldId id="354" r:id="rId11"/>
    <p:sldId id="391" r:id="rId12"/>
    <p:sldId id="388" r:id="rId13"/>
    <p:sldId id="377" r:id="rId14"/>
    <p:sldId id="387" r:id="rId15"/>
    <p:sldId id="376" r:id="rId16"/>
    <p:sldId id="384" r:id="rId17"/>
    <p:sldId id="357" r:id="rId18"/>
    <p:sldId id="381" r:id="rId19"/>
    <p:sldId id="395" r:id="rId20"/>
    <p:sldId id="385" r:id="rId21"/>
    <p:sldId id="382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5FF22-E21D-4D00-AA3A-01BE612AEA7B}" v="192" dt="2024-11-18T11:38:49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Lowth" userId="43315010-5e63-4c71-90f3-491abaa8a7e8" providerId="ADAL" clId="{2BA2BAD5-88BC-42B6-B917-F21DD5EE4912}"/>
    <pc:docChg chg="custSel addSld delSld modSld sldOrd">
      <pc:chgData name="Rob Lowth" userId="43315010-5e63-4c71-90f3-491abaa8a7e8" providerId="ADAL" clId="{2BA2BAD5-88BC-42B6-B917-F21DD5EE4912}" dt="2024-10-29T13:59:29.672" v="6905" actId="20577"/>
      <pc:docMkLst>
        <pc:docMk/>
      </pc:docMkLst>
      <pc:sldChg chg="modSp mod">
        <pc:chgData name="Rob Lowth" userId="43315010-5e63-4c71-90f3-491abaa8a7e8" providerId="ADAL" clId="{2BA2BAD5-88BC-42B6-B917-F21DD5EE4912}" dt="2024-10-29T13:59:29.672" v="6905" actId="20577"/>
        <pc:sldMkLst>
          <pc:docMk/>
          <pc:sldMk cId="915674615" sldId="317"/>
        </pc:sldMkLst>
        <pc:spChg chg="mod">
          <ac:chgData name="Rob Lowth" userId="43315010-5e63-4c71-90f3-491abaa8a7e8" providerId="ADAL" clId="{2BA2BAD5-88BC-42B6-B917-F21DD5EE4912}" dt="2024-10-29T13:59:29.672" v="6905" actId="20577"/>
          <ac:spMkLst>
            <pc:docMk/>
            <pc:sldMk cId="915674615" sldId="317"/>
            <ac:spMk id="2" creationId="{00000000-0000-0000-0000-000000000000}"/>
          </ac:spMkLst>
        </pc:spChg>
        <pc:spChg chg="mod">
          <ac:chgData name="Rob Lowth" userId="43315010-5e63-4c71-90f3-491abaa8a7e8" providerId="ADAL" clId="{2BA2BAD5-88BC-42B6-B917-F21DD5EE4912}" dt="2024-10-29T13:49:17.466" v="6720" actId="20577"/>
          <ac:spMkLst>
            <pc:docMk/>
            <pc:sldMk cId="915674615" sldId="317"/>
            <ac:spMk id="3" creationId="{00000000-0000-0000-0000-000000000000}"/>
          </ac:spMkLst>
        </pc:spChg>
      </pc:sldChg>
      <pc:sldChg chg="addSp delSp modSp mod ord">
        <pc:chgData name="Rob Lowth" userId="43315010-5e63-4c71-90f3-491abaa8a7e8" providerId="ADAL" clId="{2BA2BAD5-88BC-42B6-B917-F21DD5EE4912}" dt="2024-10-29T10:12:53.753" v="3646" actId="478"/>
        <pc:sldMkLst>
          <pc:docMk/>
          <pc:sldMk cId="2935749705" sldId="319"/>
        </pc:sldMkLst>
        <pc:spChg chg="mod">
          <ac:chgData name="Rob Lowth" userId="43315010-5e63-4c71-90f3-491abaa8a7e8" providerId="ADAL" clId="{2BA2BAD5-88BC-42B6-B917-F21DD5EE4912}" dt="2024-10-25T14:43:37.043" v="170" actId="20577"/>
          <ac:spMkLst>
            <pc:docMk/>
            <pc:sldMk cId="2935749705" sldId="319"/>
            <ac:spMk id="9" creationId="{C05F0491-D1D0-42CC-9814-96640BC553BA}"/>
          </ac:spMkLst>
        </pc:spChg>
        <pc:picChg chg="add del">
          <ac:chgData name="Rob Lowth" userId="43315010-5e63-4c71-90f3-491abaa8a7e8" providerId="ADAL" clId="{2BA2BAD5-88BC-42B6-B917-F21DD5EE4912}" dt="2024-10-29T08:31:30.133" v="2340" actId="478"/>
          <ac:picMkLst>
            <pc:docMk/>
            <pc:sldMk cId="2935749705" sldId="319"/>
            <ac:picMk id="3" creationId="{40735FC1-639A-86A6-8177-BCB0843892CB}"/>
          </ac:picMkLst>
        </pc:picChg>
        <pc:picChg chg="add del mod">
          <ac:chgData name="Rob Lowth" userId="43315010-5e63-4c71-90f3-491abaa8a7e8" providerId="ADAL" clId="{2BA2BAD5-88BC-42B6-B917-F21DD5EE4912}" dt="2024-10-29T10:12:53.753" v="3646" actId="478"/>
          <ac:picMkLst>
            <pc:docMk/>
            <pc:sldMk cId="2935749705" sldId="319"/>
            <ac:picMk id="5" creationId="{40147C25-BADB-282B-701E-C994E602ACD4}"/>
          </ac:picMkLst>
        </pc:picChg>
        <pc:picChg chg="add del mod">
          <ac:chgData name="Rob Lowth" userId="43315010-5e63-4c71-90f3-491abaa8a7e8" providerId="ADAL" clId="{2BA2BAD5-88BC-42B6-B917-F21DD5EE4912}" dt="2024-10-29T10:12:49.679" v="3644" actId="478"/>
          <ac:picMkLst>
            <pc:docMk/>
            <pc:sldMk cId="2935749705" sldId="319"/>
            <ac:picMk id="7" creationId="{B97F098E-657F-B2FA-FD37-639E0BB9B8D4}"/>
          </ac:picMkLst>
        </pc:picChg>
        <pc:picChg chg="add del mod">
          <ac:chgData name="Rob Lowth" userId="43315010-5e63-4c71-90f3-491abaa8a7e8" providerId="ADAL" clId="{2BA2BAD5-88BC-42B6-B917-F21DD5EE4912}" dt="2024-10-29T10:12:51.806" v="3645" actId="478"/>
          <ac:picMkLst>
            <pc:docMk/>
            <pc:sldMk cId="2935749705" sldId="319"/>
            <ac:picMk id="11" creationId="{A3CBA4B2-E367-B4B0-F27B-1CE4A7F483D2}"/>
          </ac:picMkLst>
        </pc:picChg>
      </pc:sldChg>
      <pc:sldChg chg="modSp del mod">
        <pc:chgData name="Rob Lowth" userId="43315010-5e63-4c71-90f3-491abaa8a7e8" providerId="ADAL" clId="{2BA2BAD5-88BC-42B6-B917-F21DD5EE4912}" dt="2024-10-29T13:36:32.725" v="5899" actId="47"/>
        <pc:sldMkLst>
          <pc:docMk/>
          <pc:sldMk cId="455854026" sldId="353"/>
        </pc:sldMkLst>
        <pc:spChg chg="mod">
          <ac:chgData name="Rob Lowth" userId="43315010-5e63-4c71-90f3-491abaa8a7e8" providerId="ADAL" clId="{2BA2BAD5-88BC-42B6-B917-F21DD5EE4912}" dt="2024-10-29T08:24:12.792" v="2028" actId="20577"/>
          <ac:spMkLst>
            <pc:docMk/>
            <pc:sldMk cId="455854026" sldId="353"/>
            <ac:spMk id="2" creationId="{94A70170-BDD7-4685-82B1-A953AB64EEB4}"/>
          </ac:spMkLst>
        </pc:spChg>
        <pc:spChg chg="mod">
          <ac:chgData name="Rob Lowth" userId="43315010-5e63-4c71-90f3-491abaa8a7e8" providerId="ADAL" clId="{2BA2BAD5-88BC-42B6-B917-F21DD5EE4912}" dt="2024-10-25T14:47:22.051" v="225" actId="6549"/>
          <ac:spMkLst>
            <pc:docMk/>
            <pc:sldMk cId="455854026" sldId="353"/>
            <ac:spMk id="3" creationId="{D9E3F787-B3DF-40B5-9CD4-9484A4E7A9C2}"/>
          </ac:spMkLst>
        </pc:spChg>
      </pc:sldChg>
      <pc:sldChg chg="addSp delSp modSp mod ord">
        <pc:chgData name="Rob Lowth" userId="43315010-5e63-4c71-90f3-491abaa8a7e8" providerId="ADAL" clId="{2BA2BAD5-88BC-42B6-B917-F21DD5EE4912}" dt="2024-10-29T08:31:16.150" v="2339"/>
        <pc:sldMkLst>
          <pc:docMk/>
          <pc:sldMk cId="3497968725" sldId="354"/>
        </pc:sldMkLst>
        <pc:spChg chg="del">
          <ac:chgData name="Rob Lowth" userId="43315010-5e63-4c71-90f3-491abaa8a7e8" providerId="ADAL" clId="{2BA2BAD5-88BC-42B6-B917-F21DD5EE4912}" dt="2024-10-29T07:26:42.931" v="1326" actId="478"/>
          <ac:spMkLst>
            <pc:docMk/>
            <pc:sldMk cId="3497968725" sldId="354"/>
            <ac:spMk id="2" creationId="{94A70170-BDD7-4685-82B1-A953AB64EEB4}"/>
          </ac:spMkLst>
        </pc:spChg>
        <pc:spChg chg="mod">
          <ac:chgData name="Rob Lowth" userId="43315010-5e63-4c71-90f3-491abaa8a7e8" providerId="ADAL" clId="{2BA2BAD5-88BC-42B6-B917-F21DD5EE4912}" dt="2024-10-29T07:26:54.466" v="1355" actId="20577"/>
          <ac:spMkLst>
            <pc:docMk/>
            <pc:sldMk cId="3497968725" sldId="354"/>
            <ac:spMk id="3" creationId="{D9E3F787-B3DF-40B5-9CD4-9484A4E7A9C2}"/>
          </ac:spMkLst>
        </pc:spChg>
        <pc:spChg chg="add mod">
          <ac:chgData name="Rob Lowth" userId="43315010-5e63-4c71-90f3-491abaa8a7e8" providerId="ADAL" clId="{2BA2BAD5-88BC-42B6-B917-F21DD5EE4912}" dt="2024-10-29T07:26:42.931" v="1326" actId="478"/>
          <ac:spMkLst>
            <pc:docMk/>
            <pc:sldMk cId="3497968725" sldId="354"/>
            <ac:spMk id="5" creationId="{6D2103AF-E48E-6673-C752-080A8ED8EBC1}"/>
          </ac:spMkLst>
        </pc:spChg>
        <pc:picChg chg="add mod">
          <ac:chgData name="Rob Lowth" userId="43315010-5e63-4c71-90f3-491abaa8a7e8" providerId="ADAL" clId="{2BA2BAD5-88BC-42B6-B917-F21DD5EE4912}" dt="2024-10-29T07:27:14.488" v="1358" actId="1076"/>
          <ac:picMkLst>
            <pc:docMk/>
            <pc:sldMk cId="3497968725" sldId="354"/>
            <ac:picMk id="7" creationId="{7731F96A-34A4-9E47-E91F-203FC0A36201}"/>
          </ac:picMkLst>
        </pc:picChg>
        <pc:picChg chg="add mod">
          <ac:chgData name="Rob Lowth" userId="43315010-5e63-4c71-90f3-491abaa8a7e8" providerId="ADAL" clId="{2BA2BAD5-88BC-42B6-B917-F21DD5EE4912}" dt="2024-10-29T07:28:25.057" v="1362" actId="14100"/>
          <ac:picMkLst>
            <pc:docMk/>
            <pc:sldMk cId="3497968725" sldId="354"/>
            <ac:picMk id="9" creationId="{CA9D04AA-DCF5-1046-02EF-02E08BEF5BED}"/>
          </ac:picMkLst>
        </pc:picChg>
        <pc:picChg chg="add mod">
          <ac:chgData name="Rob Lowth" userId="43315010-5e63-4c71-90f3-491abaa8a7e8" providerId="ADAL" clId="{2BA2BAD5-88BC-42B6-B917-F21DD5EE4912}" dt="2024-10-29T07:29:18.148" v="1367" actId="14100"/>
          <ac:picMkLst>
            <pc:docMk/>
            <pc:sldMk cId="3497968725" sldId="354"/>
            <ac:picMk id="11" creationId="{695B5D06-B7C3-D55F-CADF-AC486A6956A1}"/>
          </ac:picMkLst>
        </pc:picChg>
      </pc:sldChg>
      <pc:sldChg chg="addSp delSp modSp mod ord">
        <pc:chgData name="Rob Lowth" userId="43315010-5e63-4c71-90f3-491abaa8a7e8" providerId="ADAL" clId="{2BA2BAD5-88BC-42B6-B917-F21DD5EE4912}" dt="2024-10-29T13:53:34.668" v="6840" actId="20577"/>
        <pc:sldMkLst>
          <pc:docMk/>
          <pc:sldMk cId="1299138406" sldId="357"/>
        </pc:sldMkLst>
        <pc:spChg chg="del">
          <ac:chgData name="Rob Lowth" userId="43315010-5e63-4c71-90f3-491abaa8a7e8" providerId="ADAL" clId="{2BA2BAD5-88BC-42B6-B917-F21DD5EE4912}" dt="2024-10-27T12:19:06.986" v="592" actId="478"/>
          <ac:spMkLst>
            <pc:docMk/>
            <pc:sldMk cId="1299138406" sldId="357"/>
            <ac:spMk id="2" creationId="{94A70170-BDD7-4685-82B1-A953AB64EEB4}"/>
          </ac:spMkLst>
        </pc:spChg>
        <pc:spChg chg="mod">
          <ac:chgData name="Rob Lowth" userId="43315010-5e63-4c71-90f3-491abaa8a7e8" providerId="ADAL" clId="{2BA2BAD5-88BC-42B6-B917-F21DD5EE4912}" dt="2024-10-29T08:34:03.668" v="2448" actId="20577"/>
          <ac:spMkLst>
            <pc:docMk/>
            <pc:sldMk cId="1299138406" sldId="357"/>
            <ac:spMk id="3" creationId="{D9E3F787-B3DF-40B5-9CD4-9484A4E7A9C2}"/>
          </ac:spMkLst>
        </pc:spChg>
        <pc:spChg chg="add mod">
          <ac:chgData name="Rob Lowth" userId="43315010-5e63-4c71-90f3-491abaa8a7e8" providerId="ADAL" clId="{2BA2BAD5-88BC-42B6-B917-F21DD5EE4912}" dt="2024-10-29T13:53:34.668" v="6840" actId="20577"/>
          <ac:spMkLst>
            <pc:docMk/>
            <pc:sldMk cId="1299138406" sldId="357"/>
            <ac:spMk id="5" creationId="{779C1AB9-E037-009F-242F-A1D19A519F54}"/>
          </ac:spMkLst>
        </pc:spChg>
        <pc:picChg chg="add mod">
          <ac:chgData name="Rob Lowth" userId="43315010-5e63-4c71-90f3-491abaa8a7e8" providerId="ADAL" clId="{2BA2BAD5-88BC-42B6-B917-F21DD5EE4912}" dt="2024-10-27T12:19:13.302" v="594" actId="1076"/>
          <ac:picMkLst>
            <pc:docMk/>
            <pc:sldMk cId="1299138406" sldId="357"/>
            <ac:picMk id="7" creationId="{596A15C1-B92C-3766-B4BE-182690433467}"/>
          </ac:picMkLst>
        </pc:picChg>
      </pc:sldChg>
      <pc:sldChg chg="modSp del mod ord">
        <pc:chgData name="Rob Lowth" userId="43315010-5e63-4c71-90f3-491abaa8a7e8" providerId="ADAL" clId="{2BA2BAD5-88BC-42B6-B917-F21DD5EE4912}" dt="2024-10-29T13:48:30.029" v="6676" actId="47"/>
        <pc:sldMkLst>
          <pc:docMk/>
          <pc:sldMk cId="178668237" sldId="359"/>
        </pc:sldMkLst>
        <pc:spChg chg="mod">
          <ac:chgData name="Rob Lowth" userId="43315010-5e63-4c71-90f3-491abaa8a7e8" providerId="ADAL" clId="{2BA2BAD5-88BC-42B6-B917-F21DD5EE4912}" dt="2024-10-29T13:46:42.279" v="6629" actId="6549"/>
          <ac:spMkLst>
            <pc:docMk/>
            <pc:sldMk cId="178668237" sldId="359"/>
            <ac:spMk id="2" creationId="{94A70170-BDD7-4685-82B1-A953AB64EEB4}"/>
          </ac:spMkLst>
        </pc:spChg>
      </pc:sldChg>
      <pc:sldChg chg="addSp delSp modSp del mod">
        <pc:chgData name="Rob Lowth" userId="43315010-5e63-4c71-90f3-491abaa8a7e8" providerId="ADAL" clId="{2BA2BAD5-88BC-42B6-B917-F21DD5EE4912}" dt="2024-10-29T11:58:16.535" v="5286" actId="47"/>
        <pc:sldMkLst>
          <pc:docMk/>
          <pc:sldMk cId="1068954830" sldId="360"/>
        </pc:sldMkLst>
        <pc:picChg chg="add del">
          <ac:chgData name="Rob Lowth" userId="43315010-5e63-4c71-90f3-491abaa8a7e8" providerId="ADAL" clId="{2BA2BAD5-88BC-42B6-B917-F21DD5EE4912}" dt="2024-10-29T08:42:21.817" v="2611" actId="478"/>
          <ac:picMkLst>
            <pc:docMk/>
            <pc:sldMk cId="1068954830" sldId="360"/>
            <ac:picMk id="5" creationId="{5BBB6B65-0ECF-3FD5-E21E-741EBB16A4EA}"/>
          </ac:picMkLst>
        </pc:picChg>
        <pc:picChg chg="add del mod">
          <ac:chgData name="Rob Lowth" userId="43315010-5e63-4c71-90f3-491abaa8a7e8" providerId="ADAL" clId="{2BA2BAD5-88BC-42B6-B917-F21DD5EE4912}" dt="2024-10-29T11:57:54.189" v="5285" actId="478"/>
          <ac:picMkLst>
            <pc:docMk/>
            <pc:sldMk cId="1068954830" sldId="360"/>
            <ac:picMk id="7" creationId="{048F2949-3914-5A1D-5849-5D3A388468D7}"/>
          </ac:picMkLst>
        </pc:picChg>
      </pc:sldChg>
      <pc:sldChg chg="modSp mod">
        <pc:chgData name="Rob Lowth" userId="43315010-5e63-4c71-90f3-491abaa8a7e8" providerId="ADAL" clId="{2BA2BAD5-88BC-42B6-B917-F21DD5EE4912}" dt="2024-10-29T13:59:10.276" v="6902" actId="313"/>
        <pc:sldMkLst>
          <pc:docMk/>
          <pc:sldMk cId="3637367344" sldId="376"/>
        </pc:sldMkLst>
        <pc:spChg chg="mod">
          <ac:chgData name="Rob Lowth" userId="43315010-5e63-4c71-90f3-491abaa8a7e8" providerId="ADAL" clId="{2BA2BAD5-88BC-42B6-B917-F21DD5EE4912}" dt="2024-10-29T13:59:10.276" v="6902" actId="313"/>
          <ac:spMkLst>
            <pc:docMk/>
            <pc:sldMk cId="3637367344" sldId="376"/>
            <ac:spMk id="2" creationId="{94A70170-BDD7-4685-82B1-A953AB64EEB4}"/>
          </ac:spMkLst>
        </pc:spChg>
        <pc:spChg chg="mod">
          <ac:chgData name="Rob Lowth" userId="43315010-5e63-4c71-90f3-491abaa8a7e8" providerId="ADAL" clId="{2BA2BAD5-88BC-42B6-B917-F21DD5EE4912}" dt="2024-10-29T13:38:23.524" v="6130" actId="20577"/>
          <ac:spMkLst>
            <pc:docMk/>
            <pc:sldMk cId="3637367344" sldId="376"/>
            <ac:spMk id="3" creationId="{D9E3F787-B3DF-40B5-9CD4-9484A4E7A9C2}"/>
          </ac:spMkLst>
        </pc:spChg>
      </pc:sldChg>
      <pc:sldChg chg="modSp add mod modNotesTx">
        <pc:chgData name="Rob Lowth" userId="43315010-5e63-4c71-90f3-491abaa8a7e8" providerId="ADAL" clId="{2BA2BAD5-88BC-42B6-B917-F21DD5EE4912}" dt="2024-10-29T13:58:53.190" v="6900" actId="313"/>
        <pc:sldMkLst>
          <pc:docMk/>
          <pc:sldMk cId="2382411594" sldId="377"/>
        </pc:sldMkLst>
        <pc:spChg chg="mod">
          <ac:chgData name="Rob Lowth" userId="43315010-5e63-4c71-90f3-491abaa8a7e8" providerId="ADAL" clId="{2BA2BAD5-88BC-42B6-B917-F21DD5EE4912}" dt="2024-10-29T13:58:53.190" v="6900" actId="313"/>
          <ac:spMkLst>
            <pc:docMk/>
            <pc:sldMk cId="2382411594" sldId="377"/>
            <ac:spMk id="2" creationId="{9DB7121B-8F00-D172-DD9A-55FE61610E54}"/>
          </ac:spMkLst>
        </pc:spChg>
        <pc:spChg chg="mod">
          <ac:chgData name="Rob Lowth" userId="43315010-5e63-4c71-90f3-491abaa8a7e8" providerId="ADAL" clId="{2BA2BAD5-88BC-42B6-B917-F21DD5EE4912}" dt="2024-10-29T10:56:44.605" v="3770" actId="20577"/>
          <ac:spMkLst>
            <pc:docMk/>
            <pc:sldMk cId="2382411594" sldId="377"/>
            <ac:spMk id="3" creationId="{24E11BF3-06B2-1786-25FE-4E1B3467FE93}"/>
          </ac:spMkLst>
        </pc:spChg>
      </pc:sldChg>
      <pc:sldChg chg="addSp delSp modSp add mod ord">
        <pc:chgData name="Rob Lowth" userId="43315010-5e63-4c71-90f3-491abaa8a7e8" providerId="ADAL" clId="{2BA2BAD5-88BC-42B6-B917-F21DD5EE4912}" dt="2024-10-29T10:28:41.344" v="3658"/>
        <pc:sldMkLst>
          <pc:docMk/>
          <pc:sldMk cId="1777040925" sldId="378"/>
        </pc:sldMkLst>
        <pc:spChg chg="del">
          <ac:chgData name="Rob Lowth" userId="43315010-5e63-4c71-90f3-491abaa8a7e8" providerId="ADAL" clId="{2BA2BAD5-88BC-42B6-B917-F21DD5EE4912}" dt="2024-10-28T18:32:58.804" v="634" actId="478"/>
          <ac:spMkLst>
            <pc:docMk/>
            <pc:sldMk cId="1777040925" sldId="378"/>
            <ac:spMk id="2" creationId="{11BB9E3D-5D2F-92F8-FE34-CEBE15F306CF}"/>
          </ac:spMkLst>
        </pc:spChg>
        <pc:spChg chg="mod">
          <ac:chgData name="Rob Lowth" userId="43315010-5e63-4c71-90f3-491abaa8a7e8" providerId="ADAL" clId="{2BA2BAD5-88BC-42B6-B917-F21DD5EE4912}" dt="2024-10-28T18:46:20.507" v="1028" actId="20577"/>
          <ac:spMkLst>
            <pc:docMk/>
            <pc:sldMk cId="1777040925" sldId="378"/>
            <ac:spMk id="3" creationId="{D32250F8-54B2-29B3-7EA8-B8792F6541F0}"/>
          </ac:spMkLst>
        </pc:spChg>
        <pc:spChg chg="add mod">
          <ac:chgData name="Rob Lowth" userId="43315010-5e63-4c71-90f3-491abaa8a7e8" providerId="ADAL" clId="{2BA2BAD5-88BC-42B6-B917-F21DD5EE4912}" dt="2024-10-28T18:32:58.804" v="634" actId="478"/>
          <ac:spMkLst>
            <pc:docMk/>
            <pc:sldMk cId="1777040925" sldId="378"/>
            <ac:spMk id="5" creationId="{1E55E965-F9BB-FFA6-AB6B-EAB348D8FF34}"/>
          </ac:spMkLst>
        </pc:spChg>
        <pc:graphicFrameChg chg="add del mod modGraphic">
          <ac:chgData name="Rob Lowth" userId="43315010-5e63-4c71-90f3-491abaa8a7e8" providerId="ADAL" clId="{2BA2BAD5-88BC-42B6-B917-F21DD5EE4912}" dt="2024-10-28T18:36:04.131" v="670" actId="478"/>
          <ac:graphicFrameMkLst>
            <pc:docMk/>
            <pc:sldMk cId="1777040925" sldId="378"/>
            <ac:graphicFrameMk id="6" creationId="{684F34B5-22BD-83E8-7F92-BF5B845873F3}"/>
          </ac:graphicFrameMkLst>
        </pc:graphicFrameChg>
        <pc:graphicFrameChg chg="add mod modGraphic">
          <ac:chgData name="Rob Lowth" userId="43315010-5e63-4c71-90f3-491abaa8a7e8" providerId="ADAL" clId="{2BA2BAD5-88BC-42B6-B917-F21DD5EE4912}" dt="2024-10-28T18:45:19.280" v="1001" actId="1036"/>
          <ac:graphicFrameMkLst>
            <pc:docMk/>
            <pc:sldMk cId="1777040925" sldId="378"/>
            <ac:graphicFrameMk id="7" creationId="{0C199EBF-8BBF-9409-8F1B-7278C9206E77}"/>
          </ac:graphicFrameMkLst>
        </pc:graphicFrameChg>
      </pc:sldChg>
      <pc:sldChg chg="add del">
        <pc:chgData name="Rob Lowth" userId="43315010-5e63-4c71-90f3-491abaa8a7e8" providerId="ADAL" clId="{2BA2BAD5-88BC-42B6-B917-F21DD5EE4912}" dt="2024-10-29T13:32:42.545" v="5897" actId="47"/>
        <pc:sldMkLst>
          <pc:docMk/>
          <pc:sldMk cId="3429529114" sldId="379"/>
        </pc:sldMkLst>
      </pc:sldChg>
      <pc:sldChg chg="modSp add mod">
        <pc:chgData name="Rob Lowth" userId="43315010-5e63-4c71-90f3-491abaa8a7e8" providerId="ADAL" clId="{2BA2BAD5-88BC-42B6-B917-F21DD5EE4912}" dt="2024-10-29T13:59:13.837" v="6903" actId="313"/>
        <pc:sldMkLst>
          <pc:docMk/>
          <pc:sldMk cId="3404471598" sldId="380"/>
        </pc:sldMkLst>
        <pc:spChg chg="mod">
          <ac:chgData name="Rob Lowth" userId="43315010-5e63-4c71-90f3-491abaa8a7e8" providerId="ADAL" clId="{2BA2BAD5-88BC-42B6-B917-F21DD5EE4912}" dt="2024-10-29T13:59:13.837" v="6903" actId="313"/>
          <ac:spMkLst>
            <pc:docMk/>
            <pc:sldMk cId="3404471598" sldId="380"/>
            <ac:spMk id="2" creationId="{81AFB5C8-1012-4EDA-3D60-53D2FF94900C}"/>
          </ac:spMkLst>
        </pc:spChg>
        <pc:spChg chg="mod">
          <ac:chgData name="Rob Lowth" userId="43315010-5e63-4c71-90f3-491abaa8a7e8" providerId="ADAL" clId="{2BA2BAD5-88BC-42B6-B917-F21DD5EE4912}" dt="2024-10-29T07:49:24.062" v="1402" actId="5793"/>
          <ac:spMkLst>
            <pc:docMk/>
            <pc:sldMk cId="3404471598" sldId="380"/>
            <ac:spMk id="3" creationId="{F16CC596-B45F-D5C9-2D46-B74C39F7D510}"/>
          </ac:spMkLst>
        </pc:spChg>
      </pc:sldChg>
      <pc:sldChg chg="addSp delSp modSp add mod">
        <pc:chgData name="Rob Lowth" userId="43315010-5e63-4c71-90f3-491abaa8a7e8" providerId="ADAL" clId="{2BA2BAD5-88BC-42B6-B917-F21DD5EE4912}" dt="2024-10-29T08:15:37.593" v="1792" actId="14100"/>
        <pc:sldMkLst>
          <pc:docMk/>
          <pc:sldMk cId="1134073767" sldId="381"/>
        </pc:sldMkLst>
        <pc:spChg chg="del">
          <ac:chgData name="Rob Lowth" userId="43315010-5e63-4c71-90f3-491abaa8a7e8" providerId="ADAL" clId="{2BA2BAD5-88BC-42B6-B917-F21DD5EE4912}" dt="2024-10-29T08:12:27.013" v="1746" actId="478"/>
          <ac:spMkLst>
            <pc:docMk/>
            <pc:sldMk cId="1134073767" sldId="381"/>
            <ac:spMk id="2" creationId="{3F490F74-6E80-E51A-08C7-1117A5D65779}"/>
          </ac:spMkLst>
        </pc:spChg>
        <pc:spChg chg="mod">
          <ac:chgData name="Rob Lowth" userId="43315010-5e63-4c71-90f3-491abaa8a7e8" providerId="ADAL" clId="{2BA2BAD5-88BC-42B6-B917-F21DD5EE4912}" dt="2024-10-29T08:13:08.612" v="1782" actId="20577"/>
          <ac:spMkLst>
            <pc:docMk/>
            <pc:sldMk cId="1134073767" sldId="381"/>
            <ac:spMk id="3" creationId="{3F605160-3734-FF2E-813F-9F2C796CE8FD}"/>
          </ac:spMkLst>
        </pc:spChg>
        <pc:spChg chg="add mod">
          <ac:chgData name="Rob Lowth" userId="43315010-5e63-4c71-90f3-491abaa8a7e8" providerId="ADAL" clId="{2BA2BAD5-88BC-42B6-B917-F21DD5EE4912}" dt="2024-10-29T08:12:27.013" v="1746" actId="478"/>
          <ac:spMkLst>
            <pc:docMk/>
            <pc:sldMk cId="1134073767" sldId="381"/>
            <ac:spMk id="5" creationId="{84EC9F25-B2F4-82F8-829C-1A8015E5A516}"/>
          </ac:spMkLst>
        </pc:spChg>
        <pc:picChg chg="add del mod">
          <ac:chgData name="Rob Lowth" userId="43315010-5e63-4c71-90f3-491abaa8a7e8" providerId="ADAL" clId="{2BA2BAD5-88BC-42B6-B917-F21DD5EE4912}" dt="2024-10-29T08:14:05.684" v="1785" actId="478"/>
          <ac:picMkLst>
            <pc:docMk/>
            <pc:sldMk cId="1134073767" sldId="381"/>
            <ac:picMk id="6" creationId="{59E9ACEE-A7AF-68E5-A321-DBBABE0E19C8}"/>
          </ac:picMkLst>
        </pc:picChg>
        <pc:picChg chg="add mod">
          <ac:chgData name="Rob Lowth" userId="43315010-5e63-4c71-90f3-491abaa8a7e8" providerId="ADAL" clId="{2BA2BAD5-88BC-42B6-B917-F21DD5EE4912}" dt="2024-10-29T08:14:15.677" v="1788" actId="14100"/>
          <ac:picMkLst>
            <pc:docMk/>
            <pc:sldMk cId="1134073767" sldId="381"/>
            <ac:picMk id="8" creationId="{9A8062DB-C636-0C75-6064-F295B225D9CD}"/>
          </ac:picMkLst>
        </pc:picChg>
        <pc:picChg chg="add mod">
          <ac:chgData name="Rob Lowth" userId="43315010-5e63-4c71-90f3-491abaa8a7e8" providerId="ADAL" clId="{2BA2BAD5-88BC-42B6-B917-F21DD5EE4912}" dt="2024-10-29T08:15:37.593" v="1792" actId="14100"/>
          <ac:picMkLst>
            <pc:docMk/>
            <pc:sldMk cId="1134073767" sldId="381"/>
            <ac:picMk id="10" creationId="{E2544157-62FA-8127-B053-2DC93597E5C6}"/>
          </ac:picMkLst>
        </pc:picChg>
      </pc:sldChg>
      <pc:sldChg chg="addSp delSp modSp add mod">
        <pc:chgData name="Rob Lowth" userId="43315010-5e63-4c71-90f3-491abaa8a7e8" providerId="ADAL" clId="{2BA2BAD5-88BC-42B6-B917-F21DD5EE4912}" dt="2024-10-29T08:45:38.014" v="2691" actId="1076"/>
        <pc:sldMkLst>
          <pc:docMk/>
          <pc:sldMk cId="466970486" sldId="382"/>
        </pc:sldMkLst>
        <pc:spChg chg="del">
          <ac:chgData name="Rob Lowth" userId="43315010-5e63-4c71-90f3-491abaa8a7e8" providerId="ADAL" clId="{2BA2BAD5-88BC-42B6-B917-F21DD5EE4912}" dt="2024-10-29T08:45:08.926" v="2687" actId="478"/>
          <ac:spMkLst>
            <pc:docMk/>
            <pc:sldMk cId="466970486" sldId="382"/>
            <ac:spMk id="3" creationId="{D93C5218-0CFC-61A5-7003-E9C02BF249E1}"/>
          </ac:spMkLst>
        </pc:spChg>
        <pc:spChg chg="add mod">
          <ac:chgData name="Rob Lowth" userId="43315010-5e63-4c71-90f3-491abaa8a7e8" providerId="ADAL" clId="{2BA2BAD5-88BC-42B6-B917-F21DD5EE4912}" dt="2024-10-29T08:45:08.926" v="2687" actId="478"/>
          <ac:spMkLst>
            <pc:docMk/>
            <pc:sldMk cId="466970486" sldId="382"/>
            <ac:spMk id="4" creationId="{5612459F-2B6F-8F05-1E47-2F82D17921FB}"/>
          </ac:spMkLst>
        </pc:spChg>
        <pc:picChg chg="add mod">
          <ac:chgData name="Rob Lowth" userId="43315010-5e63-4c71-90f3-491abaa8a7e8" providerId="ADAL" clId="{2BA2BAD5-88BC-42B6-B917-F21DD5EE4912}" dt="2024-10-29T08:45:38.014" v="2691" actId="1076"/>
          <ac:picMkLst>
            <pc:docMk/>
            <pc:sldMk cId="466970486" sldId="382"/>
            <ac:picMk id="7" creationId="{EECDA048-6EA3-D997-6229-8D9540CDB7BC}"/>
          </ac:picMkLst>
        </pc:picChg>
        <pc:picChg chg="del">
          <ac:chgData name="Rob Lowth" userId="43315010-5e63-4c71-90f3-491abaa8a7e8" providerId="ADAL" clId="{2BA2BAD5-88BC-42B6-B917-F21DD5EE4912}" dt="2024-10-29T08:45:01.963" v="2685" actId="478"/>
          <ac:picMkLst>
            <pc:docMk/>
            <pc:sldMk cId="466970486" sldId="382"/>
            <ac:picMk id="8" creationId="{2205088F-B1DF-2368-C072-FDCCED76D919}"/>
          </ac:picMkLst>
        </pc:picChg>
        <pc:picChg chg="del">
          <ac:chgData name="Rob Lowth" userId="43315010-5e63-4c71-90f3-491abaa8a7e8" providerId="ADAL" clId="{2BA2BAD5-88BC-42B6-B917-F21DD5EE4912}" dt="2024-10-29T08:45:04.770" v="2686" actId="478"/>
          <ac:picMkLst>
            <pc:docMk/>
            <pc:sldMk cId="466970486" sldId="382"/>
            <ac:picMk id="10" creationId="{AB74B86E-17C3-B27D-30A7-EF17D48D8A5D}"/>
          </ac:picMkLst>
        </pc:picChg>
      </pc:sldChg>
      <pc:sldChg chg="modSp add mod">
        <pc:chgData name="Rob Lowth" userId="43315010-5e63-4c71-90f3-491abaa8a7e8" providerId="ADAL" clId="{2BA2BAD5-88BC-42B6-B917-F21DD5EE4912}" dt="2024-10-29T13:58:17.078" v="6899"/>
        <pc:sldMkLst>
          <pc:docMk/>
          <pc:sldMk cId="1542317958" sldId="383"/>
        </pc:sldMkLst>
        <pc:spChg chg="mod">
          <ac:chgData name="Rob Lowth" userId="43315010-5e63-4c71-90f3-491abaa8a7e8" providerId="ADAL" clId="{2BA2BAD5-88BC-42B6-B917-F21DD5EE4912}" dt="2024-10-29T13:58:17.078" v="6899"/>
          <ac:spMkLst>
            <pc:docMk/>
            <pc:sldMk cId="1542317958" sldId="383"/>
            <ac:spMk id="2" creationId="{CE0C78AA-3515-1C5B-3D8F-206DCF8F780E}"/>
          </ac:spMkLst>
        </pc:spChg>
        <pc:spChg chg="mod">
          <ac:chgData name="Rob Lowth" userId="43315010-5e63-4c71-90f3-491abaa8a7e8" providerId="ADAL" clId="{2BA2BAD5-88BC-42B6-B917-F21DD5EE4912}" dt="2024-10-29T08:47:17.621" v="2724" actId="20577"/>
          <ac:spMkLst>
            <pc:docMk/>
            <pc:sldMk cId="1542317958" sldId="383"/>
            <ac:spMk id="3" creationId="{77E0E98F-9B94-96ED-66EB-3DF5E216B589}"/>
          </ac:spMkLst>
        </pc:spChg>
      </pc:sldChg>
      <pc:sldChg chg="addSp delSp modSp add mod ord">
        <pc:chgData name="Rob Lowth" userId="43315010-5e63-4c71-90f3-491abaa8a7e8" providerId="ADAL" clId="{2BA2BAD5-88BC-42B6-B917-F21DD5EE4912}" dt="2024-10-29T13:42:56.091" v="6513"/>
        <pc:sldMkLst>
          <pc:docMk/>
          <pc:sldMk cId="4069885947" sldId="384"/>
        </pc:sldMkLst>
        <pc:spChg chg="del">
          <ac:chgData name="Rob Lowth" userId="43315010-5e63-4c71-90f3-491abaa8a7e8" providerId="ADAL" clId="{2BA2BAD5-88BC-42B6-B917-F21DD5EE4912}" dt="2024-10-29T10:08:33.601" v="3631" actId="478"/>
          <ac:spMkLst>
            <pc:docMk/>
            <pc:sldMk cId="4069885947" sldId="384"/>
            <ac:spMk id="2" creationId="{918ADBC4-A28A-19AA-C738-27C99D4CC64D}"/>
          </ac:spMkLst>
        </pc:spChg>
        <pc:spChg chg="mod">
          <ac:chgData name="Rob Lowth" userId="43315010-5e63-4c71-90f3-491abaa8a7e8" providerId="ADAL" clId="{2BA2BAD5-88BC-42B6-B917-F21DD5EE4912}" dt="2024-10-29T10:08:29.614" v="3630" actId="20577"/>
          <ac:spMkLst>
            <pc:docMk/>
            <pc:sldMk cId="4069885947" sldId="384"/>
            <ac:spMk id="3" creationId="{C289DD49-C900-3357-4DDD-0ADAB42C5075}"/>
          </ac:spMkLst>
        </pc:spChg>
        <pc:spChg chg="add mod">
          <ac:chgData name="Rob Lowth" userId="43315010-5e63-4c71-90f3-491abaa8a7e8" providerId="ADAL" clId="{2BA2BAD5-88BC-42B6-B917-F21DD5EE4912}" dt="2024-10-29T10:08:33.601" v="3631" actId="478"/>
          <ac:spMkLst>
            <pc:docMk/>
            <pc:sldMk cId="4069885947" sldId="384"/>
            <ac:spMk id="5" creationId="{F33D9067-5265-4EF4-79C0-99C1EEA6C1D0}"/>
          </ac:spMkLst>
        </pc:spChg>
        <pc:picChg chg="add mod">
          <ac:chgData name="Rob Lowth" userId="43315010-5e63-4c71-90f3-491abaa8a7e8" providerId="ADAL" clId="{2BA2BAD5-88BC-42B6-B917-F21DD5EE4912}" dt="2024-10-29T10:08:59.575" v="3635" actId="14100"/>
          <ac:picMkLst>
            <pc:docMk/>
            <pc:sldMk cId="4069885947" sldId="384"/>
            <ac:picMk id="6" creationId="{4CE13D4C-24BD-BEB4-E236-0C447AA4FD68}"/>
          </ac:picMkLst>
        </pc:picChg>
        <pc:picChg chg="add mod">
          <ac:chgData name="Rob Lowth" userId="43315010-5e63-4c71-90f3-491abaa8a7e8" providerId="ADAL" clId="{2BA2BAD5-88BC-42B6-B917-F21DD5EE4912}" dt="2024-10-29T10:09:20.979" v="3638" actId="14100"/>
          <ac:picMkLst>
            <pc:docMk/>
            <pc:sldMk cId="4069885947" sldId="384"/>
            <ac:picMk id="7" creationId="{A2329E3D-B8BC-BB9E-C5DD-D38E73B35D4A}"/>
          </ac:picMkLst>
        </pc:picChg>
        <pc:picChg chg="add mod">
          <ac:chgData name="Rob Lowth" userId="43315010-5e63-4c71-90f3-491abaa8a7e8" providerId="ADAL" clId="{2BA2BAD5-88BC-42B6-B917-F21DD5EE4912}" dt="2024-10-29T10:09:53.140" v="3643" actId="1076"/>
          <ac:picMkLst>
            <pc:docMk/>
            <pc:sldMk cId="4069885947" sldId="384"/>
            <ac:picMk id="8" creationId="{B9684DF2-7F77-19A8-074F-C59617B50B11}"/>
          </ac:picMkLst>
        </pc:picChg>
      </pc:sldChg>
      <pc:sldChg chg="addSp delSp modSp add mod">
        <pc:chgData name="Rob Lowth" userId="43315010-5e63-4c71-90f3-491abaa8a7e8" providerId="ADAL" clId="{2BA2BAD5-88BC-42B6-B917-F21DD5EE4912}" dt="2024-10-29T10:14:18.491" v="3656" actId="14100"/>
        <pc:sldMkLst>
          <pc:docMk/>
          <pc:sldMk cId="2521163925" sldId="385"/>
        </pc:sldMkLst>
        <pc:spChg chg="del">
          <ac:chgData name="Rob Lowth" userId="43315010-5e63-4c71-90f3-491abaa8a7e8" providerId="ADAL" clId="{2BA2BAD5-88BC-42B6-B917-F21DD5EE4912}" dt="2024-10-29T10:13:37.683" v="3648" actId="478"/>
          <ac:spMkLst>
            <pc:docMk/>
            <pc:sldMk cId="2521163925" sldId="385"/>
            <ac:spMk id="2" creationId="{A039871C-1BB2-6B83-B420-225C61FA4D7D}"/>
          </ac:spMkLst>
        </pc:spChg>
        <pc:spChg chg="add mod">
          <ac:chgData name="Rob Lowth" userId="43315010-5e63-4c71-90f3-491abaa8a7e8" providerId="ADAL" clId="{2BA2BAD5-88BC-42B6-B917-F21DD5EE4912}" dt="2024-10-29T10:13:37.683" v="3648" actId="478"/>
          <ac:spMkLst>
            <pc:docMk/>
            <pc:sldMk cId="2521163925" sldId="385"/>
            <ac:spMk id="5" creationId="{318B3F4C-142E-D8E3-116E-BD5761E9E21C}"/>
          </ac:spMkLst>
        </pc:spChg>
        <pc:picChg chg="add mod">
          <ac:chgData name="Rob Lowth" userId="43315010-5e63-4c71-90f3-491abaa8a7e8" providerId="ADAL" clId="{2BA2BAD5-88BC-42B6-B917-F21DD5EE4912}" dt="2024-10-29T10:14:18.491" v="3656" actId="14100"/>
          <ac:picMkLst>
            <pc:docMk/>
            <pc:sldMk cId="2521163925" sldId="385"/>
            <ac:picMk id="7" creationId="{5689F2E9-7786-BCB3-4A95-1B8CCF7E2C68}"/>
          </ac:picMkLst>
        </pc:picChg>
      </pc:sldChg>
      <pc:sldChg chg="modSp add del mod">
        <pc:chgData name="Rob Lowth" userId="43315010-5e63-4c71-90f3-491abaa8a7e8" providerId="ADAL" clId="{2BA2BAD5-88BC-42B6-B917-F21DD5EE4912}" dt="2024-10-29T13:32:48.969" v="5898" actId="47"/>
        <pc:sldMkLst>
          <pc:docMk/>
          <pc:sldMk cId="3772564979" sldId="386"/>
        </pc:sldMkLst>
        <pc:spChg chg="mod">
          <ac:chgData name="Rob Lowth" userId="43315010-5e63-4c71-90f3-491abaa8a7e8" providerId="ADAL" clId="{2BA2BAD5-88BC-42B6-B917-F21DD5EE4912}" dt="2024-10-29T10:45:52.138" v="3745" actId="20577"/>
          <ac:spMkLst>
            <pc:docMk/>
            <pc:sldMk cId="3772564979" sldId="386"/>
            <ac:spMk id="2" creationId="{6EA39FA8-4BC9-B511-53AA-83BA8FD0D00F}"/>
          </ac:spMkLst>
        </pc:spChg>
      </pc:sldChg>
      <pc:sldChg chg="addSp modSp add mod ord">
        <pc:chgData name="Rob Lowth" userId="43315010-5e63-4c71-90f3-491abaa8a7e8" providerId="ADAL" clId="{2BA2BAD5-88BC-42B6-B917-F21DD5EE4912}" dt="2024-10-29T13:58:57.825" v="6901" actId="313"/>
        <pc:sldMkLst>
          <pc:docMk/>
          <pc:sldMk cId="1793353111" sldId="387"/>
        </pc:sldMkLst>
        <pc:spChg chg="mod">
          <ac:chgData name="Rob Lowth" userId="43315010-5e63-4c71-90f3-491abaa8a7e8" providerId="ADAL" clId="{2BA2BAD5-88BC-42B6-B917-F21DD5EE4912}" dt="2024-10-29T13:58:57.825" v="6901" actId="313"/>
          <ac:spMkLst>
            <pc:docMk/>
            <pc:sldMk cId="1793353111" sldId="387"/>
            <ac:spMk id="2" creationId="{7823E892-BA66-0B55-311A-CF96264528C4}"/>
          </ac:spMkLst>
        </pc:spChg>
        <pc:spChg chg="mod">
          <ac:chgData name="Rob Lowth" userId="43315010-5e63-4c71-90f3-491abaa8a7e8" providerId="ADAL" clId="{2BA2BAD5-88BC-42B6-B917-F21DD5EE4912}" dt="2024-10-29T11:22:34.797" v="4939" actId="20577"/>
          <ac:spMkLst>
            <pc:docMk/>
            <pc:sldMk cId="1793353111" sldId="387"/>
            <ac:spMk id="3" creationId="{1C8958F3-F887-0BC3-A698-689A6F931875}"/>
          </ac:spMkLst>
        </pc:spChg>
        <pc:picChg chg="add mod">
          <ac:chgData name="Rob Lowth" userId="43315010-5e63-4c71-90f3-491abaa8a7e8" providerId="ADAL" clId="{2BA2BAD5-88BC-42B6-B917-F21DD5EE4912}" dt="2024-10-29T11:00:34.498" v="3881" actId="1035"/>
          <ac:picMkLst>
            <pc:docMk/>
            <pc:sldMk cId="1793353111" sldId="387"/>
            <ac:picMk id="5" creationId="{CE377B24-D4B4-89AF-5DDA-02FD9B9626BC}"/>
          </ac:picMkLst>
        </pc:picChg>
      </pc:sldChg>
      <pc:sldChg chg="addSp delSp modSp add mod">
        <pc:chgData name="Rob Lowth" userId="43315010-5e63-4c71-90f3-491abaa8a7e8" providerId="ADAL" clId="{2BA2BAD5-88BC-42B6-B917-F21DD5EE4912}" dt="2024-10-29T11:22:15.265" v="4928" actId="255"/>
        <pc:sldMkLst>
          <pc:docMk/>
          <pc:sldMk cId="2347767153" sldId="388"/>
        </pc:sldMkLst>
        <pc:spChg chg="mod">
          <ac:chgData name="Rob Lowth" userId="43315010-5e63-4c71-90f3-491abaa8a7e8" providerId="ADAL" clId="{2BA2BAD5-88BC-42B6-B917-F21DD5EE4912}" dt="2024-10-29T11:22:15.265" v="4928" actId="255"/>
          <ac:spMkLst>
            <pc:docMk/>
            <pc:sldMk cId="2347767153" sldId="388"/>
            <ac:spMk id="2" creationId="{35F80249-A5AF-2E81-3D49-C82838645468}"/>
          </ac:spMkLst>
        </pc:spChg>
        <pc:spChg chg="mod">
          <ac:chgData name="Rob Lowth" userId="43315010-5e63-4c71-90f3-491abaa8a7e8" providerId="ADAL" clId="{2BA2BAD5-88BC-42B6-B917-F21DD5EE4912}" dt="2024-10-29T11:04:06.080" v="4094" actId="27636"/>
          <ac:spMkLst>
            <pc:docMk/>
            <pc:sldMk cId="2347767153" sldId="388"/>
            <ac:spMk id="3" creationId="{226BA955-F853-B4E5-2828-6B6B2BED8659}"/>
          </ac:spMkLst>
        </pc:spChg>
        <pc:picChg chg="del">
          <ac:chgData name="Rob Lowth" userId="43315010-5e63-4c71-90f3-491abaa8a7e8" providerId="ADAL" clId="{2BA2BAD5-88BC-42B6-B917-F21DD5EE4912}" dt="2024-10-29T11:04:11.884" v="4095" actId="478"/>
          <ac:picMkLst>
            <pc:docMk/>
            <pc:sldMk cId="2347767153" sldId="388"/>
            <ac:picMk id="5" creationId="{4CF2FAFA-9E6B-5333-BC57-2A35F33730B5}"/>
          </ac:picMkLst>
        </pc:picChg>
        <pc:picChg chg="add mod">
          <ac:chgData name="Rob Lowth" userId="43315010-5e63-4c71-90f3-491abaa8a7e8" providerId="ADAL" clId="{2BA2BAD5-88BC-42B6-B917-F21DD5EE4912}" dt="2024-10-29T11:06:13.664" v="4097" actId="1076"/>
          <ac:picMkLst>
            <pc:docMk/>
            <pc:sldMk cId="2347767153" sldId="388"/>
            <ac:picMk id="6" creationId="{5AF78F86-CA51-77CC-EA29-365334434301}"/>
          </ac:picMkLst>
        </pc:picChg>
        <pc:picChg chg="add mod">
          <ac:chgData name="Rob Lowth" userId="43315010-5e63-4c71-90f3-491abaa8a7e8" providerId="ADAL" clId="{2BA2BAD5-88BC-42B6-B917-F21DD5EE4912}" dt="2024-10-29T11:11:35.733" v="4106" actId="1076"/>
          <ac:picMkLst>
            <pc:docMk/>
            <pc:sldMk cId="2347767153" sldId="388"/>
            <ac:picMk id="8" creationId="{56A414D8-5ECC-EAF9-296E-BF3BBEA71CEA}"/>
          </ac:picMkLst>
        </pc:picChg>
        <pc:picChg chg="add mod">
          <ac:chgData name="Rob Lowth" userId="43315010-5e63-4c71-90f3-491abaa8a7e8" providerId="ADAL" clId="{2BA2BAD5-88BC-42B6-B917-F21DD5EE4912}" dt="2024-10-29T11:11:38.502" v="4107" actId="1076"/>
          <ac:picMkLst>
            <pc:docMk/>
            <pc:sldMk cId="2347767153" sldId="388"/>
            <ac:picMk id="10" creationId="{719D6612-CB61-D556-F19C-F7186F3244F2}"/>
          </ac:picMkLst>
        </pc:picChg>
        <pc:picChg chg="add mod">
          <ac:chgData name="Rob Lowth" userId="43315010-5e63-4c71-90f3-491abaa8a7e8" providerId="ADAL" clId="{2BA2BAD5-88BC-42B6-B917-F21DD5EE4912}" dt="2024-10-29T11:13:07.950" v="4109" actId="1076"/>
          <ac:picMkLst>
            <pc:docMk/>
            <pc:sldMk cId="2347767153" sldId="388"/>
            <ac:picMk id="12" creationId="{0EB39142-8B3B-75C6-E31F-677FF37F2CF1}"/>
          </ac:picMkLst>
        </pc:picChg>
      </pc:sldChg>
    </pc:docChg>
  </pc:docChgLst>
  <pc:docChgLst>
    <pc:chgData name="Rob Lowth" userId="43315010-5e63-4c71-90f3-491abaa8a7e8" providerId="ADAL" clId="{0B25FF22-E21D-4D00-AA3A-01BE612AEA7B}"/>
    <pc:docChg chg="undo custSel addSld delSld modSld sldOrd">
      <pc:chgData name="Rob Lowth" userId="43315010-5e63-4c71-90f3-491abaa8a7e8" providerId="ADAL" clId="{0B25FF22-E21D-4D00-AA3A-01BE612AEA7B}" dt="2024-11-18T11:54:17.043" v="5542" actId="20577"/>
      <pc:docMkLst>
        <pc:docMk/>
      </pc:docMkLst>
      <pc:sldChg chg="modSp mod">
        <pc:chgData name="Rob Lowth" userId="43315010-5e63-4c71-90f3-491abaa8a7e8" providerId="ADAL" clId="{0B25FF22-E21D-4D00-AA3A-01BE612AEA7B}" dt="2024-11-17T13:05:08.544" v="308" actId="6549"/>
        <pc:sldMkLst>
          <pc:docMk/>
          <pc:sldMk cId="915674615" sldId="317"/>
        </pc:sldMkLst>
        <pc:spChg chg="mod">
          <ac:chgData name="Rob Lowth" userId="43315010-5e63-4c71-90f3-491abaa8a7e8" providerId="ADAL" clId="{0B25FF22-E21D-4D00-AA3A-01BE612AEA7B}" dt="2024-11-17T13:05:08.544" v="308" actId="6549"/>
          <ac:spMkLst>
            <pc:docMk/>
            <pc:sldMk cId="915674615" sldId="317"/>
            <ac:spMk id="2" creationId="{00000000-0000-0000-0000-000000000000}"/>
          </ac:spMkLst>
        </pc:spChg>
        <pc:spChg chg="mod">
          <ac:chgData name="Rob Lowth" userId="43315010-5e63-4c71-90f3-491abaa8a7e8" providerId="ADAL" clId="{0B25FF22-E21D-4D00-AA3A-01BE612AEA7B}" dt="2024-11-15T17:39:58.703" v="307" actId="20577"/>
          <ac:spMkLst>
            <pc:docMk/>
            <pc:sldMk cId="915674615" sldId="317"/>
            <ac:spMk id="3" creationId="{00000000-0000-0000-0000-000000000000}"/>
          </ac:spMkLst>
        </pc:spChg>
      </pc:sldChg>
      <pc:sldChg chg="ord">
        <pc:chgData name="Rob Lowth" userId="43315010-5e63-4c71-90f3-491abaa8a7e8" providerId="ADAL" clId="{0B25FF22-E21D-4D00-AA3A-01BE612AEA7B}" dt="2024-11-18T10:08:38.804" v="4108"/>
        <pc:sldMkLst>
          <pc:docMk/>
          <pc:sldMk cId="3497968725" sldId="354"/>
        </pc:sldMkLst>
      </pc:sldChg>
      <pc:sldChg chg="modSp mod ord">
        <pc:chgData name="Rob Lowth" userId="43315010-5e63-4c71-90f3-491abaa8a7e8" providerId="ADAL" clId="{0B25FF22-E21D-4D00-AA3A-01BE612AEA7B}" dt="2024-11-18T09:57:44.654" v="4103" actId="20577"/>
        <pc:sldMkLst>
          <pc:docMk/>
          <pc:sldMk cId="3637367344" sldId="376"/>
        </pc:sldMkLst>
        <pc:spChg chg="mod">
          <ac:chgData name="Rob Lowth" userId="43315010-5e63-4c71-90f3-491abaa8a7e8" providerId="ADAL" clId="{0B25FF22-E21D-4D00-AA3A-01BE612AEA7B}" dt="2024-11-18T09:57:44.654" v="4103" actId="20577"/>
          <ac:spMkLst>
            <pc:docMk/>
            <pc:sldMk cId="3637367344" sldId="376"/>
            <ac:spMk id="2" creationId="{94A70170-BDD7-4685-82B1-A953AB64EEB4}"/>
          </ac:spMkLst>
        </pc:spChg>
      </pc:sldChg>
      <pc:sldChg chg="addSp modSp mod">
        <pc:chgData name="Rob Lowth" userId="43315010-5e63-4c71-90f3-491abaa8a7e8" providerId="ADAL" clId="{0B25FF22-E21D-4D00-AA3A-01BE612AEA7B}" dt="2024-11-18T09:54:10.483" v="3918" actId="20577"/>
        <pc:sldMkLst>
          <pc:docMk/>
          <pc:sldMk cId="2382411594" sldId="377"/>
        </pc:sldMkLst>
        <pc:spChg chg="mod">
          <ac:chgData name="Rob Lowth" userId="43315010-5e63-4c71-90f3-491abaa8a7e8" providerId="ADAL" clId="{0B25FF22-E21D-4D00-AA3A-01BE612AEA7B}" dt="2024-11-18T09:54:10.483" v="3918" actId="20577"/>
          <ac:spMkLst>
            <pc:docMk/>
            <pc:sldMk cId="2382411594" sldId="377"/>
            <ac:spMk id="2" creationId="{9DB7121B-8F00-D172-DD9A-55FE61610E54}"/>
          </ac:spMkLst>
        </pc:spChg>
        <pc:spChg chg="mod">
          <ac:chgData name="Rob Lowth" userId="43315010-5e63-4c71-90f3-491abaa8a7e8" providerId="ADAL" clId="{0B25FF22-E21D-4D00-AA3A-01BE612AEA7B}" dt="2024-11-18T09:37:42.762" v="3581" actId="20577"/>
          <ac:spMkLst>
            <pc:docMk/>
            <pc:sldMk cId="2382411594" sldId="377"/>
            <ac:spMk id="3" creationId="{24E11BF3-06B2-1786-25FE-4E1B3467FE93}"/>
          </ac:spMkLst>
        </pc:spChg>
        <pc:picChg chg="add mod">
          <ac:chgData name="Rob Lowth" userId="43315010-5e63-4c71-90f3-491abaa8a7e8" providerId="ADAL" clId="{0B25FF22-E21D-4D00-AA3A-01BE612AEA7B}" dt="2024-11-18T09:41:00.869" v="3595" actId="14100"/>
          <ac:picMkLst>
            <pc:docMk/>
            <pc:sldMk cId="2382411594" sldId="377"/>
            <ac:picMk id="5" creationId="{1446D5C3-EEDF-0D18-ED86-6FB89453ED4B}"/>
          </ac:picMkLst>
        </pc:picChg>
      </pc:sldChg>
      <pc:sldChg chg="addSp delSp modSp mod modNotesTx">
        <pc:chgData name="Rob Lowth" userId="43315010-5e63-4c71-90f3-491abaa8a7e8" providerId="ADAL" clId="{0B25FF22-E21D-4D00-AA3A-01BE612AEA7B}" dt="2024-11-15T17:34:55.742" v="165" actId="1076"/>
        <pc:sldMkLst>
          <pc:docMk/>
          <pc:sldMk cId="1777040925" sldId="378"/>
        </pc:sldMkLst>
        <pc:spChg chg="mod">
          <ac:chgData name="Rob Lowth" userId="43315010-5e63-4c71-90f3-491abaa8a7e8" providerId="ADAL" clId="{0B25FF22-E21D-4D00-AA3A-01BE612AEA7B}" dt="2024-11-15T17:28:14.246" v="158" actId="313"/>
          <ac:spMkLst>
            <pc:docMk/>
            <pc:sldMk cId="1777040925" sldId="378"/>
            <ac:spMk id="3" creationId="{D32250F8-54B2-29B3-7EA8-B8792F6541F0}"/>
          </ac:spMkLst>
        </pc:spChg>
        <pc:spChg chg="del">
          <ac:chgData name="Rob Lowth" userId="43315010-5e63-4c71-90f3-491abaa8a7e8" providerId="ADAL" clId="{0B25FF22-E21D-4D00-AA3A-01BE612AEA7B}" dt="2024-11-15T17:34:45.540" v="162" actId="478"/>
          <ac:spMkLst>
            <pc:docMk/>
            <pc:sldMk cId="1777040925" sldId="378"/>
            <ac:spMk id="5" creationId="{1E55E965-F9BB-FFA6-AB6B-EAB348D8FF34}"/>
          </ac:spMkLst>
        </pc:spChg>
        <pc:spChg chg="add mod">
          <ac:chgData name="Rob Lowth" userId="43315010-5e63-4c71-90f3-491abaa8a7e8" providerId="ADAL" clId="{0B25FF22-E21D-4D00-AA3A-01BE612AEA7B}" dt="2024-11-15T17:34:45.540" v="162" actId="478"/>
          <ac:spMkLst>
            <pc:docMk/>
            <pc:sldMk cId="1777040925" sldId="378"/>
            <ac:spMk id="7" creationId="{CF74AAF0-211B-3CEE-5AF5-D3FF24F46A24}"/>
          </ac:spMkLst>
        </pc:spChg>
        <pc:picChg chg="add del mod">
          <ac:chgData name="Rob Lowth" userId="43315010-5e63-4c71-90f3-491abaa8a7e8" providerId="ADAL" clId="{0B25FF22-E21D-4D00-AA3A-01BE612AEA7B}" dt="2024-11-15T17:28:21.291" v="159" actId="478"/>
          <ac:picMkLst>
            <pc:docMk/>
            <pc:sldMk cId="1777040925" sldId="378"/>
            <ac:picMk id="4" creationId="{33055B85-4F28-F847-9044-2C5E6349FEFA}"/>
          </ac:picMkLst>
        </pc:picChg>
        <pc:picChg chg="add mod">
          <ac:chgData name="Rob Lowth" userId="43315010-5e63-4c71-90f3-491abaa8a7e8" providerId="ADAL" clId="{0B25FF22-E21D-4D00-AA3A-01BE612AEA7B}" dt="2024-11-15T17:34:55.742" v="165" actId="1076"/>
          <ac:picMkLst>
            <pc:docMk/>
            <pc:sldMk cId="1777040925" sldId="378"/>
            <ac:picMk id="9" creationId="{95A98244-EDC9-7DB0-1C7B-7EA4B6DAEA26}"/>
          </ac:picMkLst>
        </pc:picChg>
      </pc:sldChg>
      <pc:sldChg chg="del">
        <pc:chgData name="Rob Lowth" userId="43315010-5e63-4c71-90f3-491abaa8a7e8" providerId="ADAL" clId="{0B25FF22-E21D-4D00-AA3A-01BE612AEA7B}" dt="2024-11-18T10:07:14.370" v="4106" actId="47"/>
        <pc:sldMkLst>
          <pc:docMk/>
          <pc:sldMk cId="3404471598" sldId="380"/>
        </pc:sldMkLst>
      </pc:sldChg>
      <pc:sldChg chg="delSp modSp mod">
        <pc:chgData name="Rob Lowth" userId="43315010-5e63-4c71-90f3-491abaa8a7e8" providerId="ADAL" clId="{0B25FF22-E21D-4D00-AA3A-01BE612AEA7B}" dt="2024-11-18T11:38:28.144" v="4709" actId="20577"/>
        <pc:sldMkLst>
          <pc:docMk/>
          <pc:sldMk cId="1134073767" sldId="381"/>
        </pc:sldMkLst>
        <pc:spChg chg="mod">
          <ac:chgData name="Rob Lowth" userId="43315010-5e63-4c71-90f3-491abaa8a7e8" providerId="ADAL" clId="{0B25FF22-E21D-4D00-AA3A-01BE612AEA7B}" dt="2024-11-18T10:28:57.853" v="4167" actId="20577"/>
          <ac:spMkLst>
            <pc:docMk/>
            <pc:sldMk cId="1134073767" sldId="381"/>
            <ac:spMk id="3" creationId="{3F605160-3734-FF2E-813F-9F2C796CE8FD}"/>
          </ac:spMkLst>
        </pc:spChg>
        <pc:spChg chg="mod">
          <ac:chgData name="Rob Lowth" userId="43315010-5e63-4c71-90f3-491abaa8a7e8" providerId="ADAL" clId="{0B25FF22-E21D-4D00-AA3A-01BE612AEA7B}" dt="2024-11-18T11:38:28.144" v="4709" actId="20577"/>
          <ac:spMkLst>
            <pc:docMk/>
            <pc:sldMk cId="1134073767" sldId="381"/>
            <ac:spMk id="5" creationId="{84EC9F25-B2F4-82F8-829C-1A8015E5A516}"/>
          </ac:spMkLst>
        </pc:spChg>
        <pc:picChg chg="del">
          <ac:chgData name="Rob Lowth" userId="43315010-5e63-4c71-90f3-491abaa8a7e8" providerId="ADAL" clId="{0B25FF22-E21D-4D00-AA3A-01BE612AEA7B}" dt="2024-11-17T15:39:44.493" v="2861" actId="478"/>
          <ac:picMkLst>
            <pc:docMk/>
            <pc:sldMk cId="1134073767" sldId="381"/>
            <ac:picMk id="8" creationId="{9A8062DB-C636-0C75-6064-F295B225D9CD}"/>
          </ac:picMkLst>
        </pc:picChg>
        <pc:picChg chg="del">
          <ac:chgData name="Rob Lowth" userId="43315010-5e63-4c71-90f3-491abaa8a7e8" providerId="ADAL" clId="{0B25FF22-E21D-4D00-AA3A-01BE612AEA7B}" dt="2024-11-17T15:39:47.180" v="2862" actId="478"/>
          <ac:picMkLst>
            <pc:docMk/>
            <pc:sldMk cId="1134073767" sldId="381"/>
            <ac:picMk id="10" creationId="{E2544157-62FA-8127-B053-2DC93597E5C6}"/>
          </ac:picMkLst>
        </pc:picChg>
      </pc:sldChg>
      <pc:sldChg chg="del">
        <pc:chgData name="Rob Lowth" userId="43315010-5e63-4c71-90f3-491abaa8a7e8" providerId="ADAL" clId="{0B25FF22-E21D-4D00-AA3A-01BE612AEA7B}" dt="2024-11-18T11:38:35.943" v="4710" actId="47"/>
        <pc:sldMkLst>
          <pc:docMk/>
          <pc:sldMk cId="1542317958" sldId="383"/>
        </pc:sldMkLst>
      </pc:sldChg>
      <pc:sldChg chg="ord">
        <pc:chgData name="Rob Lowth" userId="43315010-5e63-4c71-90f3-491abaa8a7e8" providerId="ADAL" clId="{0B25FF22-E21D-4D00-AA3A-01BE612AEA7B}" dt="2024-11-18T09:57:58.772" v="4105"/>
        <pc:sldMkLst>
          <pc:docMk/>
          <pc:sldMk cId="4069885947" sldId="384"/>
        </pc:sldMkLst>
      </pc:sldChg>
      <pc:sldChg chg="modSp mod">
        <pc:chgData name="Rob Lowth" userId="43315010-5e63-4c71-90f3-491abaa8a7e8" providerId="ADAL" clId="{0B25FF22-E21D-4D00-AA3A-01BE612AEA7B}" dt="2024-11-18T11:54:17.043" v="5542" actId="20577"/>
        <pc:sldMkLst>
          <pc:docMk/>
          <pc:sldMk cId="2521163925" sldId="385"/>
        </pc:sldMkLst>
        <pc:spChg chg="mod">
          <ac:chgData name="Rob Lowth" userId="43315010-5e63-4c71-90f3-491abaa8a7e8" providerId="ADAL" clId="{0B25FF22-E21D-4D00-AA3A-01BE612AEA7B}" dt="2024-11-18T11:54:17.043" v="5542" actId="20577"/>
          <ac:spMkLst>
            <pc:docMk/>
            <pc:sldMk cId="2521163925" sldId="385"/>
            <ac:spMk id="3" creationId="{ACAE4783-FA3B-C3D0-D3AC-2B61DCAFA38B}"/>
          </ac:spMkLst>
        </pc:spChg>
      </pc:sldChg>
      <pc:sldChg chg="modSp mod modNotesTx">
        <pc:chgData name="Rob Lowth" userId="43315010-5e63-4c71-90f3-491abaa8a7e8" providerId="ADAL" clId="{0B25FF22-E21D-4D00-AA3A-01BE612AEA7B}" dt="2024-11-18T11:53:39.375" v="5533" actId="20577"/>
        <pc:sldMkLst>
          <pc:docMk/>
          <pc:sldMk cId="1793353111" sldId="387"/>
        </pc:sldMkLst>
        <pc:spChg chg="mod">
          <ac:chgData name="Rob Lowth" userId="43315010-5e63-4c71-90f3-491abaa8a7e8" providerId="ADAL" clId="{0B25FF22-E21D-4D00-AA3A-01BE612AEA7B}" dt="2024-11-18T09:54:49.190" v="3933" actId="255"/>
          <ac:spMkLst>
            <pc:docMk/>
            <pc:sldMk cId="1793353111" sldId="387"/>
            <ac:spMk id="2" creationId="{7823E892-BA66-0B55-311A-CF96264528C4}"/>
          </ac:spMkLst>
        </pc:spChg>
      </pc:sldChg>
      <pc:sldChg chg="modSp mod ord modNotesTx">
        <pc:chgData name="Rob Lowth" userId="43315010-5e63-4c71-90f3-491abaa8a7e8" providerId="ADAL" clId="{0B25FF22-E21D-4D00-AA3A-01BE612AEA7B}" dt="2024-11-18T11:53:23.479" v="5424" actId="20577"/>
        <pc:sldMkLst>
          <pc:docMk/>
          <pc:sldMk cId="2347767153" sldId="388"/>
        </pc:sldMkLst>
        <pc:spChg chg="mod">
          <ac:chgData name="Rob Lowth" userId="43315010-5e63-4c71-90f3-491abaa8a7e8" providerId="ADAL" clId="{0B25FF22-E21D-4D00-AA3A-01BE612AEA7B}" dt="2024-11-18T08:59:17.674" v="3464" actId="20577"/>
          <ac:spMkLst>
            <pc:docMk/>
            <pc:sldMk cId="2347767153" sldId="388"/>
            <ac:spMk id="2" creationId="{35F80249-A5AF-2E81-3D49-C82838645468}"/>
          </ac:spMkLst>
        </pc:spChg>
        <pc:spChg chg="mod">
          <ac:chgData name="Rob Lowth" userId="43315010-5e63-4c71-90f3-491abaa8a7e8" providerId="ADAL" clId="{0B25FF22-E21D-4D00-AA3A-01BE612AEA7B}" dt="2024-11-17T14:05:21.630" v="2256" actId="20577"/>
          <ac:spMkLst>
            <pc:docMk/>
            <pc:sldMk cId="2347767153" sldId="388"/>
            <ac:spMk id="3" creationId="{226BA955-F853-B4E5-2828-6B6B2BED8659}"/>
          </ac:spMkLst>
        </pc:spChg>
      </pc:sldChg>
      <pc:sldChg chg="del">
        <pc:chgData name="Rob Lowth" userId="43315010-5e63-4c71-90f3-491abaa8a7e8" providerId="ADAL" clId="{0B25FF22-E21D-4D00-AA3A-01BE612AEA7B}" dt="2024-11-17T15:44:35.619" v="3301" actId="47"/>
        <pc:sldMkLst>
          <pc:docMk/>
          <pc:sldMk cId="1744319214" sldId="389"/>
        </pc:sldMkLst>
      </pc:sldChg>
      <pc:sldChg chg="delSp modSp add mod ord">
        <pc:chgData name="Rob Lowth" userId="43315010-5e63-4c71-90f3-491abaa8a7e8" providerId="ADAL" clId="{0B25FF22-E21D-4D00-AA3A-01BE612AEA7B}" dt="2024-11-17T15:45:46.072" v="3303"/>
        <pc:sldMkLst>
          <pc:docMk/>
          <pc:sldMk cId="2401767976" sldId="390"/>
        </pc:sldMkLst>
        <pc:spChg chg="mod">
          <ac:chgData name="Rob Lowth" userId="43315010-5e63-4c71-90f3-491abaa8a7e8" providerId="ADAL" clId="{0B25FF22-E21D-4D00-AA3A-01BE612AEA7B}" dt="2024-11-17T15:37:15.356" v="2710" actId="20577"/>
          <ac:spMkLst>
            <pc:docMk/>
            <pc:sldMk cId="2401767976" sldId="390"/>
            <ac:spMk id="3" creationId="{3014B7DB-B1FA-51C3-9501-CA73F06855C3}"/>
          </ac:spMkLst>
        </pc:spChg>
        <pc:spChg chg="mod">
          <ac:chgData name="Rob Lowth" userId="43315010-5e63-4c71-90f3-491abaa8a7e8" providerId="ADAL" clId="{0B25FF22-E21D-4D00-AA3A-01BE612AEA7B}" dt="2024-11-17T15:44:21.173" v="3300" actId="27636"/>
          <ac:spMkLst>
            <pc:docMk/>
            <pc:sldMk cId="2401767976" sldId="390"/>
            <ac:spMk id="5" creationId="{9B462DCD-17B1-FE5F-38DC-4815EBBFBCEF}"/>
          </ac:spMkLst>
        </pc:spChg>
        <pc:picChg chg="del">
          <ac:chgData name="Rob Lowth" userId="43315010-5e63-4c71-90f3-491abaa8a7e8" providerId="ADAL" clId="{0B25FF22-E21D-4D00-AA3A-01BE612AEA7B}" dt="2024-11-15T17:28:32.739" v="161" actId="478"/>
          <ac:picMkLst>
            <pc:docMk/>
            <pc:sldMk cId="2401767976" sldId="390"/>
            <ac:picMk id="4" creationId="{C37DB6CB-63B0-95F5-BF67-3FE2D684244E}"/>
          </ac:picMkLst>
        </pc:picChg>
      </pc:sldChg>
      <pc:sldChg chg="addSp modSp add mod">
        <pc:chgData name="Rob Lowth" userId="43315010-5e63-4c71-90f3-491abaa8a7e8" providerId="ADAL" clId="{0B25FF22-E21D-4D00-AA3A-01BE612AEA7B}" dt="2024-11-17T13:54:42.660" v="2106" actId="207"/>
        <pc:sldMkLst>
          <pc:docMk/>
          <pc:sldMk cId="2928002035" sldId="391"/>
        </pc:sldMkLst>
        <pc:spChg chg="add mod">
          <ac:chgData name="Rob Lowth" userId="43315010-5e63-4c71-90f3-491abaa8a7e8" providerId="ADAL" clId="{0B25FF22-E21D-4D00-AA3A-01BE612AEA7B}" dt="2024-11-17T13:54:16.455" v="2102" actId="207"/>
          <ac:spMkLst>
            <pc:docMk/>
            <pc:sldMk cId="2928002035" sldId="391"/>
            <ac:spMk id="2" creationId="{C33CD182-1698-EF25-A7C8-71C477F89C84}"/>
          </ac:spMkLst>
        </pc:spChg>
        <pc:spChg chg="mod">
          <ac:chgData name="Rob Lowth" userId="43315010-5e63-4c71-90f3-491abaa8a7e8" providerId="ADAL" clId="{0B25FF22-E21D-4D00-AA3A-01BE612AEA7B}" dt="2024-11-17T13:24:22.615" v="575" actId="20577"/>
          <ac:spMkLst>
            <pc:docMk/>
            <pc:sldMk cId="2928002035" sldId="391"/>
            <ac:spMk id="3" creationId="{2C45B677-078F-F5B8-73A0-BFAF09354EF7}"/>
          </ac:spMkLst>
        </pc:spChg>
        <pc:spChg chg="mod">
          <ac:chgData name="Rob Lowth" userId="43315010-5e63-4c71-90f3-491abaa8a7e8" providerId="ADAL" clId="{0B25FF22-E21D-4D00-AA3A-01BE612AEA7B}" dt="2024-11-17T13:32:40.724" v="749" actId="20577"/>
          <ac:spMkLst>
            <pc:docMk/>
            <pc:sldMk cId="2928002035" sldId="391"/>
            <ac:spMk id="5" creationId="{CEF0855D-0318-E34F-73CB-BAFDC41D091C}"/>
          </ac:spMkLst>
        </pc:spChg>
        <pc:spChg chg="add mod">
          <ac:chgData name="Rob Lowth" userId="43315010-5e63-4c71-90f3-491abaa8a7e8" providerId="ADAL" clId="{0B25FF22-E21D-4D00-AA3A-01BE612AEA7B}" dt="2024-11-17T13:54:10.731" v="2101" actId="207"/>
          <ac:spMkLst>
            <pc:docMk/>
            <pc:sldMk cId="2928002035" sldId="391"/>
            <ac:spMk id="6" creationId="{EB35927D-E6AC-44D2-BBE4-B1341ADDF0B8}"/>
          </ac:spMkLst>
        </pc:spChg>
        <pc:spChg chg="add mod">
          <ac:chgData name="Rob Lowth" userId="43315010-5e63-4c71-90f3-491abaa8a7e8" providerId="ADAL" clId="{0B25FF22-E21D-4D00-AA3A-01BE612AEA7B}" dt="2024-11-17T13:54:22.194" v="2103" actId="207"/>
          <ac:spMkLst>
            <pc:docMk/>
            <pc:sldMk cId="2928002035" sldId="391"/>
            <ac:spMk id="7" creationId="{1DA04EAC-F5C3-B366-383E-C40510441610}"/>
          </ac:spMkLst>
        </pc:spChg>
        <pc:spChg chg="add mod">
          <ac:chgData name="Rob Lowth" userId="43315010-5e63-4c71-90f3-491abaa8a7e8" providerId="ADAL" clId="{0B25FF22-E21D-4D00-AA3A-01BE612AEA7B}" dt="2024-11-17T13:54:36.777" v="2105" actId="207"/>
          <ac:spMkLst>
            <pc:docMk/>
            <pc:sldMk cId="2928002035" sldId="391"/>
            <ac:spMk id="8" creationId="{F8BCE9CC-0A3D-E82D-1521-AF32643959B0}"/>
          </ac:spMkLst>
        </pc:spChg>
        <pc:spChg chg="add mod">
          <ac:chgData name="Rob Lowth" userId="43315010-5e63-4c71-90f3-491abaa8a7e8" providerId="ADAL" clId="{0B25FF22-E21D-4D00-AA3A-01BE612AEA7B}" dt="2024-11-17T13:53:57.981" v="2099" actId="207"/>
          <ac:spMkLst>
            <pc:docMk/>
            <pc:sldMk cId="2928002035" sldId="391"/>
            <ac:spMk id="9" creationId="{FE398A75-9A0E-75FD-B758-40B724807218}"/>
          </ac:spMkLst>
        </pc:spChg>
        <pc:spChg chg="add mod">
          <ac:chgData name="Rob Lowth" userId="43315010-5e63-4c71-90f3-491abaa8a7e8" providerId="ADAL" clId="{0B25FF22-E21D-4D00-AA3A-01BE612AEA7B}" dt="2024-11-17T13:54:31.109" v="2104" actId="207"/>
          <ac:spMkLst>
            <pc:docMk/>
            <pc:sldMk cId="2928002035" sldId="391"/>
            <ac:spMk id="10" creationId="{DF362146-FA0A-5E6A-260E-F43CD5716769}"/>
          </ac:spMkLst>
        </pc:spChg>
        <pc:spChg chg="add mod">
          <ac:chgData name="Rob Lowth" userId="43315010-5e63-4c71-90f3-491abaa8a7e8" providerId="ADAL" clId="{0B25FF22-E21D-4D00-AA3A-01BE612AEA7B}" dt="2024-11-17T13:54:42.660" v="2106" actId="207"/>
          <ac:spMkLst>
            <pc:docMk/>
            <pc:sldMk cId="2928002035" sldId="391"/>
            <ac:spMk id="11" creationId="{6EA54B4C-6920-6F99-61EE-869C8AE2560B}"/>
          </ac:spMkLst>
        </pc:spChg>
        <pc:spChg chg="add mod">
          <ac:chgData name="Rob Lowth" userId="43315010-5e63-4c71-90f3-491abaa8a7e8" providerId="ADAL" clId="{0B25FF22-E21D-4D00-AA3A-01BE612AEA7B}" dt="2024-11-17T13:54:04.052" v="2100" actId="207"/>
          <ac:spMkLst>
            <pc:docMk/>
            <pc:sldMk cId="2928002035" sldId="391"/>
            <ac:spMk id="12" creationId="{1CFD4AF0-A46E-DC36-717B-DF0CF0B55D1F}"/>
          </ac:spMkLst>
        </pc:spChg>
        <pc:picChg chg="mod">
          <ac:chgData name="Rob Lowth" userId="43315010-5e63-4c71-90f3-491abaa8a7e8" providerId="ADAL" clId="{0B25FF22-E21D-4D00-AA3A-01BE612AEA7B}" dt="2024-11-17T13:40:19.476" v="1045" actId="1036"/>
          <ac:picMkLst>
            <pc:docMk/>
            <pc:sldMk cId="2928002035" sldId="391"/>
            <ac:picMk id="4" creationId="{82F02183-894F-5EEF-A166-C1AD02A7215E}"/>
          </ac:picMkLst>
        </pc:picChg>
      </pc:sldChg>
      <pc:sldChg chg="delSp modSp add mod">
        <pc:chgData name="Rob Lowth" userId="43315010-5e63-4c71-90f3-491abaa8a7e8" providerId="ADAL" clId="{0B25FF22-E21D-4D00-AA3A-01BE612AEA7B}" dt="2024-11-18T09:07:12.031" v="3485" actId="20577"/>
        <pc:sldMkLst>
          <pc:docMk/>
          <pc:sldMk cId="765010432" sldId="392"/>
        </pc:sldMkLst>
        <pc:spChg chg="mod">
          <ac:chgData name="Rob Lowth" userId="43315010-5e63-4c71-90f3-491abaa8a7e8" providerId="ADAL" clId="{0B25FF22-E21D-4D00-AA3A-01BE612AEA7B}" dt="2024-11-18T09:07:12.031" v="3485" actId="20577"/>
          <ac:spMkLst>
            <pc:docMk/>
            <pc:sldMk cId="765010432" sldId="392"/>
            <ac:spMk id="3" creationId="{B8A59A4E-90A4-F257-3B60-5230B191428F}"/>
          </ac:spMkLst>
        </pc:spChg>
        <pc:spChg chg="mod">
          <ac:chgData name="Rob Lowth" userId="43315010-5e63-4c71-90f3-491abaa8a7e8" providerId="ADAL" clId="{0B25FF22-E21D-4D00-AA3A-01BE612AEA7B}" dt="2024-11-17T13:08:38.260" v="388" actId="255"/>
          <ac:spMkLst>
            <pc:docMk/>
            <pc:sldMk cId="765010432" sldId="392"/>
            <ac:spMk id="7" creationId="{F501A1B9-7CE7-CF27-6C57-157FC3D0374A}"/>
          </ac:spMkLst>
        </pc:spChg>
        <pc:picChg chg="del">
          <ac:chgData name="Rob Lowth" userId="43315010-5e63-4c71-90f3-491abaa8a7e8" providerId="ADAL" clId="{0B25FF22-E21D-4D00-AA3A-01BE612AEA7B}" dt="2024-11-17T13:07:36.425" v="310" actId="478"/>
          <ac:picMkLst>
            <pc:docMk/>
            <pc:sldMk cId="765010432" sldId="392"/>
            <ac:picMk id="9" creationId="{B30ED8D3-3E8A-500C-626F-06535AE0119C}"/>
          </ac:picMkLst>
        </pc:picChg>
      </pc:sldChg>
      <pc:sldChg chg="modSp add mod">
        <pc:chgData name="Rob Lowth" userId="43315010-5e63-4c71-90f3-491abaa8a7e8" providerId="ADAL" clId="{0B25FF22-E21D-4D00-AA3A-01BE612AEA7B}" dt="2024-11-18T09:00:39.616" v="3477" actId="20577"/>
        <pc:sldMkLst>
          <pc:docMk/>
          <pc:sldMk cId="3588776490" sldId="393"/>
        </pc:sldMkLst>
        <pc:spChg chg="mod">
          <ac:chgData name="Rob Lowth" userId="43315010-5e63-4c71-90f3-491abaa8a7e8" providerId="ADAL" clId="{0B25FF22-E21D-4D00-AA3A-01BE612AEA7B}" dt="2024-11-18T09:00:39.616" v="3477" actId="20577"/>
          <ac:spMkLst>
            <pc:docMk/>
            <pc:sldMk cId="3588776490" sldId="393"/>
            <ac:spMk id="3" creationId="{51B6D26F-C565-A7FC-1DA3-CBA2BEA236E6}"/>
          </ac:spMkLst>
        </pc:spChg>
        <pc:spChg chg="mod">
          <ac:chgData name="Rob Lowth" userId="43315010-5e63-4c71-90f3-491abaa8a7e8" providerId="ADAL" clId="{0B25FF22-E21D-4D00-AA3A-01BE612AEA7B}" dt="2024-11-17T13:13:52.030" v="558" actId="313"/>
          <ac:spMkLst>
            <pc:docMk/>
            <pc:sldMk cId="3588776490" sldId="393"/>
            <ac:spMk id="7" creationId="{B497939B-4D49-E3D5-53C9-3960FC623500}"/>
          </ac:spMkLst>
        </pc:spChg>
      </pc:sldChg>
      <pc:sldChg chg="addSp delSp modSp add mod ord modNotesTx">
        <pc:chgData name="Rob Lowth" userId="43315010-5e63-4c71-90f3-491abaa8a7e8" providerId="ADAL" clId="{0B25FF22-E21D-4D00-AA3A-01BE612AEA7B}" dt="2024-11-18T11:53:07.423" v="5315" actId="20577"/>
        <pc:sldMkLst>
          <pc:docMk/>
          <pc:sldMk cId="1671077244" sldId="394"/>
        </pc:sldMkLst>
        <pc:spChg chg="mod">
          <ac:chgData name="Rob Lowth" userId="43315010-5e63-4c71-90f3-491abaa8a7e8" providerId="ADAL" clId="{0B25FF22-E21D-4D00-AA3A-01BE612AEA7B}" dt="2024-11-17T15:27:12.316" v="2413" actId="20577"/>
          <ac:spMkLst>
            <pc:docMk/>
            <pc:sldMk cId="1671077244" sldId="394"/>
            <ac:spMk id="3" creationId="{7873999D-E6B0-C42D-C323-2A9805E67CAB}"/>
          </ac:spMkLst>
        </pc:spChg>
        <pc:graphicFrameChg chg="add del">
          <ac:chgData name="Rob Lowth" userId="43315010-5e63-4c71-90f3-491abaa8a7e8" providerId="ADAL" clId="{0B25FF22-E21D-4D00-AA3A-01BE612AEA7B}" dt="2024-11-17T15:22:01.368" v="2374" actId="478"/>
          <ac:graphicFrameMkLst>
            <pc:docMk/>
            <pc:sldMk cId="1671077244" sldId="394"/>
            <ac:graphicFrameMk id="6" creationId="{B2A6EA1F-48F6-E859-FD97-D21F95BB73E7}"/>
          </ac:graphicFrameMkLst>
        </pc:graphicFrameChg>
        <pc:graphicFrameChg chg="del">
          <ac:chgData name="Rob Lowth" userId="43315010-5e63-4c71-90f3-491abaa8a7e8" providerId="ADAL" clId="{0B25FF22-E21D-4D00-AA3A-01BE612AEA7B}" dt="2024-11-17T15:20:50.920" v="2372" actId="478"/>
          <ac:graphicFrameMkLst>
            <pc:docMk/>
            <pc:sldMk cId="1671077244" sldId="394"/>
            <ac:graphicFrameMk id="7" creationId="{AC78EEA6-A6AF-EC20-28D8-F6063941C09E}"/>
          </ac:graphicFrameMkLst>
        </pc:graphicFrameChg>
        <pc:graphicFrameChg chg="add mod">
          <ac:chgData name="Rob Lowth" userId="43315010-5e63-4c71-90f3-491abaa8a7e8" providerId="ADAL" clId="{0B25FF22-E21D-4D00-AA3A-01BE612AEA7B}" dt="2024-11-17T15:32:47.519" v="2583" actId="255"/>
          <ac:graphicFrameMkLst>
            <pc:docMk/>
            <pc:sldMk cId="1671077244" sldId="394"/>
            <ac:graphicFrameMk id="8" creationId="{050DCFAF-5456-21F9-3F64-146C2A3AA84B}"/>
          </ac:graphicFrameMkLst>
        </pc:graphicFrameChg>
      </pc:sldChg>
      <pc:sldChg chg="addSp modSp add mod">
        <pc:chgData name="Rob Lowth" userId="43315010-5e63-4c71-90f3-491abaa8a7e8" providerId="ADAL" clId="{0B25FF22-E21D-4D00-AA3A-01BE612AEA7B}" dt="2024-11-18T11:47:31.243" v="5206" actId="1036"/>
        <pc:sldMkLst>
          <pc:docMk/>
          <pc:sldMk cId="1255521217" sldId="395"/>
        </pc:sldMkLst>
        <pc:spChg chg="mod">
          <ac:chgData name="Rob Lowth" userId="43315010-5e63-4c71-90f3-491abaa8a7e8" providerId="ADAL" clId="{0B25FF22-E21D-4D00-AA3A-01BE612AEA7B}" dt="2024-11-18T11:43:19.397" v="4768" actId="20577"/>
          <ac:spMkLst>
            <pc:docMk/>
            <pc:sldMk cId="1255521217" sldId="395"/>
            <ac:spMk id="3" creationId="{9933D73D-41F6-65A2-ABCB-3ED7E8485923}"/>
          </ac:spMkLst>
        </pc:spChg>
        <pc:spChg chg="mod">
          <ac:chgData name="Rob Lowth" userId="43315010-5e63-4c71-90f3-491abaa8a7e8" providerId="ADAL" clId="{0B25FF22-E21D-4D00-AA3A-01BE612AEA7B}" dt="2024-11-18T11:46:02.612" v="5189" actId="20577"/>
          <ac:spMkLst>
            <pc:docMk/>
            <pc:sldMk cId="1255521217" sldId="395"/>
            <ac:spMk id="5" creationId="{5642C52A-2C45-9BDA-1CBF-7D989248A02B}"/>
          </ac:spMkLst>
        </pc:spChg>
        <pc:picChg chg="add mod">
          <ac:chgData name="Rob Lowth" userId="43315010-5e63-4c71-90f3-491abaa8a7e8" providerId="ADAL" clId="{0B25FF22-E21D-4D00-AA3A-01BE612AEA7B}" dt="2024-11-18T11:47:31.243" v="5206" actId="1036"/>
          <ac:picMkLst>
            <pc:docMk/>
            <pc:sldMk cId="1255521217" sldId="395"/>
            <ac:picMk id="4" creationId="{CCBAF8FE-C7D5-5A36-545D-8880291FA65C}"/>
          </ac:picMkLst>
        </pc:picChg>
      </pc:sldChg>
    </pc:docChg>
  </pc:docChgLst>
  <pc:docChgLst>
    <pc:chgData name="Rob Lowth" userId="43315010-5e63-4c71-90f3-491abaa8a7e8" providerId="ADAL" clId="{2325DB3D-53EE-463A-9BA3-EB9C1EF14F8A}"/>
    <pc:docChg chg="custSel addSld delSld modSld">
      <pc:chgData name="Rob Lowth" userId="43315010-5e63-4c71-90f3-491abaa8a7e8" providerId="ADAL" clId="{2325DB3D-53EE-463A-9BA3-EB9C1EF14F8A}" dt="2023-10-25T07:55:28.646" v="453" actId="20577"/>
      <pc:docMkLst>
        <pc:docMk/>
      </pc:docMkLst>
      <pc:sldChg chg="del">
        <pc:chgData name="Rob Lowth" userId="43315010-5e63-4c71-90f3-491abaa8a7e8" providerId="ADAL" clId="{2325DB3D-53EE-463A-9BA3-EB9C1EF14F8A}" dt="2023-10-25T07:38:11.168" v="0" actId="47"/>
        <pc:sldMkLst>
          <pc:docMk/>
          <pc:sldMk cId="2105574378" sldId="358"/>
        </pc:sldMkLst>
      </pc:sldChg>
      <pc:sldChg chg="modSp mod">
        <pc:chgData name="Rob Lowth" userId="43315010-5e63-4c71-90f3-491abaa8a7e8" providerId="ADAL" clId="{2325DB3D-53EE-463A-9BA3-EB9C1EF14F8A}" dt="2023-10-25T07:55:28.646" v="453" actId="20577"/>
        <pc:sldMkLst>
          <pc:docMk/>
          <pc:sldMk cId="1068954830" sldId="360"/>
        </pc:sldMkLst>
        <pc:spChg chg="mod">
          <ac:chgData name="Rob Lowth" userId="43315010-5e63-4c71-90f3-491abaa8a7e8" providerId="ADAL" clId="{2325DB3D-53EE-463A-9BA3-EB9C1EF14F8A}" dt="2023-10-25T07:55:28.646" v="453" actId="20577"/>
          <ac:spMkLst>
            <pc:docMk/>
            <pc:sldMk cId="1068954830" sldId="360"/>
            <ac:spMk id="2" creationId="{94A70170-BDD7-4685-82B1-A953AB64EEB4}"/>
          </ac:spMkLst>
        </pc:spChg>
      </pc:sldChg>
      <pc:sldChg chg="modSp add mod">
        <pc:chgData name="Rob Lowth" userId="43315010-5e63-4c71-90f3-491abaa8a7e8" providerId="ADAL" clId="{2325DB3D-53EE-463A-9BA3-EB9C1EF14F8A}" dt="2023-10-25T07:52:12.336" v="405" actId="20577"/>
        <pc:sldMkLst>
          <pc:docMk/>
          <pc:sldMk cId="3637367344" sldId="376"/>
        </pc:sldMkLst>
        <pc:spChg chg="mod">
          <ac:chgData name="Rob Lowth" userId="43315010-5e63-4c71-90f3-491abaa8a7e8" providerId="ADAL" clId="{2325DB3D-53EE-463A-9BA3-EB9C1EF14F8A}" dt="2023-10-25T07:52:12.336" v="405" actId="20577"/>
          <ac:spMkLst>
            <pc:docMk/>
            <pc:sldMk cId="3637367344" sldId="376"/>
            <ac:spMk id="2" creationId="{94A70170-BDD7-4685-82B1-A953AB64EEB4}"/>
          </ac:spMkLst>
        </pc:spChg>
      </pc:sldChg>
    </pc:docChg>
  </pc:docChgLst>
  <pc:docChgLst>
    <pc:chgData name="Rob Lowth" userId="43315010-5e63-4c71-90f3-491abaa8a7e8" providerId="ADAL" clId="{21654376-0617-40A1-BC5F-0F413A763278}"/>
    <pc:docChg chg="undo custSel addSld delSld modSld sldOrd">
      <pc:chgData name="Rob Lowth" userId="43315010-5e63-4c71-90f3-491abaa8a7e8" providerId="ADAL" clId="{21654376-0617-40A1-BC5F-0F413A763278}" dt="2024-01-24T13:56:16.158" v="1111" actId="20577"/>
      <pc:docMkLst>
        <pc:docMk/>
      </pc:docMkLst>
      <pc:sldChg chg="addSp delSp modSp add mod ord">
        <pc:chgData name="Rob Lowth" userId="43315010-5e63-4c71-90f3-491abaa8a7e8" providerId="ADAL" clId="{21654376-0617-40A1-BC5F-0F413A763278}" dt="2024-01-24T13:56:16.158" v="1111" actId="20577"/>
        <pc:sldMkLst>
          <pc:docMk/>
          <pc:sldMk cId="915674615" sldId="317"/>
        </pc:sldMkLst>
        <pc:spChg chg="add del mod">
          <ac:chgData name="Rob Lowth" userId="43315010-5e63-4c71-90f3-491abaa8a7e8" providerId="ADAL" clId="{21654376-0617-40A1-BC5F-0F413A763278}" dt="2024-01-24T13:56:16.158" v="1111" actId="20577"/>
          <ac:spMkLst>
            <pc:docMk/>
            <pc:sldMk cId="915674615" sldId="317"/>
            <ac:spMk id="2" creationId="{00000000-0000-0000-0000-000000000000}"/>
          </ac:spMkLst>
        </pc:spChg>
        <pc:spChg chg="mod">
          <ac:chgData name="Rob Lowth" userId="43315010-5e63-4c71-90f3-491abaa8a7e8" providerId="ADAL" clId="{21654376-0617-40A1-BC5F-0F413A763278}" dt="2024-01-24T12:10:35.793" v="85" actId="20577"/>
          <ac:spMkLst>
            <pc:docMk/>
            <pc:sldMk cId="915674615" sldId="317"/>
            <ac:spMk id="3" creationId="{00000000-0000-0000-0000-000000000000}"/>
          </ac:spMkLst>
        </pc:spChg>
        <pc:spChg chg="add del mod">
          <ac:chgData name="Rob Lowth" userId="43315010-5e63-4c71-90f3-491abaa8a7e8" providerId="ADAL" clId="{21654376-0617-40A1-BC5F-0F413A763278}" dt="2024-01-24T12:09:57.017" v="53" actId="478"/>
          <ac:spMkLst>
            <pc:docMk/>
            <pc:sldMk cId="915674615" sldId="317"/>
            <ac:spMk id="5" creationId="{CD7AB000-5525-B346-9BEF-27CE9503A0C8}"/>
          </ac:spMkLst>
        </pc:spChg>
      </pc:sldChg>
      <pc:sldChg chg="del">
        <pc:chgData name="Rob Lowth" userId="43315010-5e63-4c71-90f3-491abaa8a7e8" providerId="ADAL" clId="{21654376-0617-40A1-BC5F-0F413A763278}" dt="2024-01-24T13:31:42.774" v="830" actId="47"/>
        <pc:sldMkLst>
          <pc:docMk/>
          <pc:sldMk cId="4096315761" sldId="352"/>
        </pc:sldMkLst>
      </pc:sldChg>
      <pc:sldChg chg="addSp delSp modSp mod">
        <pc:chgData name="Rob Lowth" userId="43315010-5e63-4c71-90f3-491abaa8a7e8" providerId="ADAL" clId="{21654376-0617-40A1-BC5F-0F413A763278}" dt="2024-01-24T13:36:03.049" v="878" actId="20577"/>
        <pc:sldMkLst>
          <pc:docMk/>
          <pc:sldMk cId="455854026" sldId="353"/>
        </pc:sldMkLst>
        <pc:spChg chg="mod">
          <ac:chgData name="Rob Lowth" userId="43315010-5e63-4c71-90f3-491abaa8a7e8" providerId="ADAL" clId="{21654376-0617-40A1-BC5F-0F413A763278}" dt="2024-01-24T13:36:03.049" v="878" actId="20577"/>
          <ac:spMkLst>
            <pc:docMk/>
            <pc:sldMk cId="455854026" sldId="353"/>
            <ac:spMk id="2" creationId="{94A70170-BDD7-4685-82B1-A953AB64EEB4}"/>
          </ac:spMkLst>
        </pc:spChg>
        <pc:spChg chg="mod">
          <ac:chgData name="Rob Lowth" userId="43315010-5e63-4c71-90f3-491abaa8a7e8" providerId="ADAL" clId="{21654376-0617-40A1-BC5F-0F413A763278}" dt="2024-01-24T12:55:13.145" v="402" actId="20577"/>
          <ac:spMkLst>
            <pc:docMk/>
            <pc:sldMk cId="455854026" sldId="353"/>
            <ac:spMk id="3" creationId="{D9E3F787-B3DF-40B5-9CD4-9484A4E7A9C2}"/>
          </ac:spMkLst>
        </pc:spChg>
        <pc:spChg chg="add del">
          <ac:chgData name="Rob Lowth" userId="43315010-5e63-4c71-90f3-491abaa8a7e8" providerId="ADAL" clId="{21654376-0617-40A1-BC5F-0F413A763278}" dt="2024-01-24T12:08:38.748" v="1" actId="22"/>
          <ac:spMkLst>
            <pc:docMk/>
            <pc:sldMk cId="455854026" sldId="353"/>
            <ac:spMk id="5" creationId="{93C12E35-777A-A1A7-80C3-23C61ACA2FAE}"/>
          </ac:spMkLst>
        </pc:spChg>
      </pc:sldChg>
      <pc:sldChg chg="ord">
        <pc:chgData name="Rob Lowth" userId="43315010-5e63-4c71-90f3-491abaa8a7e8" providerId="ADAL" clId="{21654376-0617-40A1-BC5F-0F413A763278}" dt="2024-01-24T13:34:27.230" v="836"/>
        <pc:sldMkLst>
          <pc:docMk/>
          <pc:sldMk cId="3497968725" sldId="354"/>
        </pc:sldMkLst>
      </pc:sldChg>
      <pc:sldChg chg="del">
        <pc:chgData name="Rob Lowth" userId="43315010-5e63-4c71-90f3-491abaa8a7e8" providerId="ADAL" clId="{21654376-0617-40A1-BC5F-0F413A763278}" dt="2024-01-24T13:31:46.465" v="832" actId="47"/>
        <pc:sldMkLst>
          <pc:docMk/>
          <pc:sldMk cId="500664882" sldId="355"/>
        </pc:sldMkLst>
      </pc:sldChg>
      <pc:sldChg chg="del">
        <pc:chgData name="Rob Lowth" userId="43315010-5e63-4c71-90f3-491abaa8a7e8" providerId="ADAL" clId="{21654376-0617-40A1-BC5F-0F413A763278}" dt="2024-01-24T13:31:45.323" v="831" actId="47"/>
        <pc:sldMkLst>
          <pc:docMk/>
          <pc:sldMk cId="2789399052" sldId="356"/>
        </pc:sldMkLst>
      </pc:sldChg>
      <pc:sldChg chg="ord">
        <pc:chgData name="Rob Lowth" userId="43315010-5e63-4c71-90f3-491abaa8a7e8" providerId="ADAL" clId="{21654376-0617-40A1-BC5F-0F413A763278}" dt="2024-01-24T13:34:27.230" v="836"/>
        <pc:sldMkLst>
          <pc:docMk/>
          <pc:sldMk cId="1299138406" sldId="357"/>
        </pc:sldMkLst>
      </pc:sldChg>
      <pc:sldChg chg="modSp mod">
        <pc:chgData name="Rob Lowth" userId="43315010-5e63-4c71-90f3-491abaa8a7e8" providerId="ADAL" clId="{21654376-0617-40A1-BC5F-0F413A763278}" dt="2024-01-24T13:37:52.338" v="884" actId="255"/>
        <pc:sldMkLst>
          <pc:docMk/>
          <pc:sldMk cId="178668237" sldId="359"/>
        </pc:sldMkLst>
        <pc:spChg chg="mod">
          <ac:chgData name="Rob Lowth" userId="43315010-5e63-4c71-90f3-491abaa8a7e8" providerId="ADAL" clId="{21654376-0617-40A1-BC5F-0F413A763278}" dt="2024-01-24T13:37:52.338" v="884" actId="255"/>
          <ac:spMkLst>
            <pc:docMk/>
            <pc:sldMk cId="178668237" sldId="359"/>
            <ac:spMk id="2" creationId="{94A70170-BDD7-4685-82B1-A953AB64EEB4}"/>
          </ac:spMkLst>
        </pc:spChg>
      </pc:sldChg>
      <pc:sldChg chg="modSp mod">
        <pc:chgData name="Rob Lowth" userId="43315010-5e63-4c71-90f3-491abaa8a7e8" providerId="ADAL" clId="{21654376-0617-40A1-BC5F-0F413A763278}" dt="2024-01-24T13:54:07.770" v="1109" actId="6549"/>
        <pc:sldMkLst>
          <pc:docMk/>
          <pc:sldMk cId="1068954830" sldId="360"/>
        </pc:sldMkLst>
        <pc:spChg chg="mod">
          <ac:chgData name="Rob Lowth" userId="43315010-5e63-4c71-90f3-491abaa8a7e8" providerId="ADAL" clId="{21654376-0617-40A1-BC5F-0F413A763278}" dt="2024-01-24T13:54:07.770" v="1109" actId="6549"/>
          <ac:spMkLst>
            <pc:docMk/>
            <pc:sldMk cId="1068954830" sldId="360"/>
            <ac:spMk id="2" creationId="{94A70170-BDD7-4685-82B1-A953AB64EEB4}"/>
          </ac:spMkLst>
        </pc:spChg>
      </pc:sldChg>
      <pc:sldChg chg="del">
        <pc:chgData name="Rob Lowth" userId="43315010-5e63-4c71-90f3-491abaa8a7e8" providerId="ADAL" clId="{21654376-0617-40A1-BC5F-0F413A763278}" dt="2024-01-24T13:34:46.065" v="837" actId="47"/>
        <pc:sldMkLst>
          <pc:docMk/>
          <pc:sldMk cId="2944619132" sldId="361"/>
        </pc:sldMkLst>
      </pc:sldChg>
      <pc:sldChg chg="del">
        <pc:chgData name="Rob Lowth" userId="43315010-5e63-4c71-90f3-491abaa8a7e8" providerId="ADAL" clId="{21654376-0617-40A1-BC5F-0F413A763278}" dt="2024-01-24T13:34:13.827" v="833" actId="47"/>
        <pc:sldMkLst>
          <pc:docMk/>
          <pc:sldMk cId="390084725" sldId="375"/>
        </pc:sldMkLst>
      </pc:sldChg>
      <pc:sldChg chg="modSp mod">
        <pc:chgData name="Rob Lowth" userId="43315010-5e63-4c71-90f3-491abaa8a7e8" providerId="ADAL" clId="{21654376-0617-40A1-BC5F-0F413A763278}" dt="2024-01-24T13:42:48.624" v="1103" actId="255"/>
        <pc:sldMkLst>
          <pc:docMk/>
          <pc:sldMk cId="3637367344" sldId="376"/>
        </pc:sldMkLst>
        <pc:spChg chg="mod">
          <ac:chgData name="Rob Lowth" userId="43315010-5e63-4c71-90f3-491abaa8a7e8" providerId="ADAL" clId="{21654376-0617-40A1-BC5F-0F413A763278}" dt="2024-01-24T13:42:48.624" v="1103" actId="255"/>
          <ac:spMkLst>
            <pc:docMk/>
            <pc:sldMk cId="3637367344" sldId="376"/>
            <ac:spMk id="2" creationId="{94A70170-BDD7-4685-82B1-A953AB64EEB4}"/>
          </ac:spMkLst>
        </pc:spChg>
      </pc:sldChg>
      <pc:sldChg chg="add del">
        <pc:chgData name="Rob Lowth" userId="43315010-5e63-4c71-90f3-491abaa8a7e8" providerId="ADAL" clId="{21654376-0617-40A1-BC5F-0F413A763278}" dt="2024-01-24T12:50:52.255" v="131" actId="47"/>
        <pc:sldMkLst>
          <pc:docMk/>
          <pc:sldMk cId="205719187" sldId="377"/>
        </pc:sldMkLst>
      </pc:sldChg>
      <pc:sldChg chg="add del">
        <pc:chgData name="Rob Lowth" userId="43315010-5e63-4c71-90f3-491abaa8a7e8" providerId="ADAL" clId="{21654376-0617-40A1-BC5F-0F413A763278}" dt="2024-01-24T13:34:16.882" v="834" actId="47"/>
        <pc:sldMkLst>
          <pc:docMk/>
          <pc:sldMk cId="1823864019" sldId="378"/>
        </pc:sldMkLst>
      </pc:sldChg>
    </pc:docChg>
  </pc:docChgLst>
  <pc:docChgLst>
    <pc:chgData name="Rob Lowth" userId="43315010-5e63-4c71-90f3-491abaa8a7e8" providerId="ADAL" clId="{5868CB69-F261-49A4-BE6B-561E8CCE13B3}"/>
    <pc:docChg chg="custSel addSld modSld">
      <pc:chgData name="Rob Lowth" userId="43315010-5e63-4c71-90f3-491abaa8a7e8" providerId="ADAL" clId="{5868CB69-F261-49A4-BE6B-561E8CCE13B3}" dt="2024-11-01T08:17:36.210" v="208" actId="20577"/>
      <pc:docMkLst>
        <pc:docMk/>
      </pc:docMkLst>
      <pc:sldChg chg="delSp modSp mod">
        <pc:chgData name="Rob Lowth" userId="43315010-5e63-4c71-90f3-491abaa8a7e8" providerId="ADAL" clId="{5868CB69-F261-49A4-BE6B-561E8CCE13B3}" dt="2024-11-01T08:17:36.210" v="208" actId="20577"/>
        <pc:sldMkLst>
          <pc:docMk/>
          <pc:sldMk cId="1777040925" sldId="378"/>
        </pc:sldMkLst>
        <pc:spChg chg="mod">
          <ac:chgData name="Rob Lowth" userId="43315010-5e63-4c71-90f3-491abaa8a7e8" providerId="ADAL" clId="{5868CB69-F261-49A4-BE6B-561E8CCE13B3}" dt="2024-11-01T08:17:36.210" v="208" actId="20577"/>
          <ac:spMkLst>
            <pc:docMk/>
            <pc:sldMk cId="1777040925" sldId="378"/>
            <ac:spMk id="5" creationId="{1E55E965-F9BB-FFA6-AB6B-EAB348D8FF34}"/>
          </ac:spMkLst>
        </pc:spChg>
        <pc:graphicFrameChg chg="del mod">
          <ac:chgData name="Rob Lowth" userId="43315010-5e63-4c71-90f3-491abaa8a7e8" providerId="ADAL" clId="{5868CB69-F261-49A4-BE6B-561E8CCE13B3}" dt="2024-11-01T08:14:23.636" v="2" actId="478"/>
          <ac:graphicFrameMkLst>
            <pc:docMk/>
            <pc:sldMk cId="1777040925" sldId="378"/>
            <ac:graphicFrameMk id="7" creationId="{0C199EBF-8BBF-9409-8F1B-7278C9206E77}"/>
          </ac:graphicFrameMkLst>
        </pc:graphicFrameChg>
      </pc:sldChg>
      <pc:sldChg chg="add">
        <pc:chgData name="Rob Lowth" userId="43315010-5e63-4c71-90f3-491abaa8a7e8" providerId="ADAL" clId="{5868CB69-F261-49A4-BE6B-561E8CCE13B3}" dt="2024-11-01T08:14:15.739" v="0"/>
        <pc:sldMkLst>
          <pc:docMk/>
          <pc:sldMk cId="1744319214" sldId="38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0B337-7245-4B91-BCD3-2227C3E6C5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D0EB83C9-D556-4369-A6B8-97BFEB2DE15A}">
      <dgm:prSet phldrT="[Text]" custT="1"/>
      <dgm:spPr/>
      <dgm:t>
        <a:bodyPr/>
        <a:lstStyle/>
        <a:p>
          <a:r>
            <a:rPr lang="en-IE" sz="1800" b="1" dirty="0"/>
            <a:t>Housing First National Office</a:t>
          </a:r>
        </a:p>
      </dgm:t>
    </dgm:pt>
    <dgm:pt modelId="{45F6AA8C-8532-437B-BFF2-999A62BCADA5}" type="parTrans" cxnId="{6FB12600-1F85-4A8D-BC5B-A9E651A43B4A}">
      <dgm:prSet/>
      <dgm:spPr/>
      <dgm:t>
        <a:bodyPr/>
        <a:lstStyle/>
        <a:p>
          <a:endParaRPr lang="en-IE"/>
        </a:p>
      </dgm:t>
    </dgm:pt>
    <dgm:pt modelId="{A484553F-D1C2-4FDA-93C2-C04DC9BEFB90}" type="sibTrans" cxnId="{6FB12600-1F85-4A8D-BC5B-A9E651A43B4A}">
      <dgm:prSet/>
      <dgm:spPr/>
      <dgm:t>
        <a:bodyPr/>
        <a:lstStyle/>
        <a:p>
          <a:endParaRPr lang="en-IE"/>
        </a:p>
      </dgm:t>
    </dgm:pt>
    <dgm:pt modelId="{C5297EB6-BD4B-4CE6-AF81-B29F81E6FE0D}">
      <dgm:prSet phldrT="[Text]"/>
      <dgm:spPr/>
      <dgm:t>
        <a:bodyPr/>
        <a:lstStyle/>
        <a:p>
          <a:r>
            <a:rPr lang="en-IE" dirty="0"/>
            <a:t>Cross Gov Departments</a:t>
          </a:r>
        </a:p>
        <a:p>
          <a:r>
            <a:rPr lang="en-IE" dirty="0"/>
            <a:t>(Housing, Health, Justice)</a:t>
          </a:r>
        </a:p>
      </dgm:t>
    </dgm:pt>
    <dgm:pt modelId="{67C94953-7D84-4540-B3FC-E769039C17F5}" type="parTrans" cxnId="{691BCFEE-6E5F-41C8-9903-D3065CAD8E61}">
      <dgm:prSet/>
      <dgm:spPr/>
      <dgm:t>
        <a:bodyPr/>
        <a:lstStyle/>
        <a:p>
          <a:endParaRPr lang="en-IE"/>
        </a:p>
      </dgm:t>
    </dgm:pt>
    <dgm:pt modelId="{E2F60CE7-65DB-438E-AE08-4688B8D0EC26}" type="sibTrans" cxnId="{691BCFEE-6E5F-41C8-9903-D3065CAD8E61}">
      <dgm:prSet/>
      <dgm:spPr/>
      <dgm:t>
        <a:bodyPr/>
        <a:lstStyle/>
        <a:p>
          <a:endParaRPr lang="en-IE"/>
        </a:p>
      </dgm:t>
    </dgm:pt>
    <dgm:pt modelId="{38982BC9-B291-4381-9636-6C711882F250}">
      <dgm:prSet phldrT="[Text]"/>
      <dgm:spPr/>
      <dgm:t>
        <a:bodyPr/>
        <a:lstStyle/>
        <a:p>
          <a:r>
            <a:rPr lang="en-IE" dirty="0"/>
            <a:t>Secondary Gov Departments (</a:t>
          </a:r>
          <a:r>
            <a:rPr lang="en-IE" dirty="0" err="1"/>
            <a:t>Pobal</a:t>
          </a:r>
          <a:r>
            <a:rPr lang="en-IE" dirty="0"/>
            <a:t>, Social Protection)</a:t>
          </a:r>
        </a:p>
      </dgm:t>
    </dgm:pt>
    <dgm:pt modelId="{F2CB622F-227A-48E1-BCD2-2D1C143F60AD}" type="parTrans" cxnId="{7B92D609-E83D-4DC7-9560-C4BC077684E5}">
      <dgm:prSet/>
      <dgm:spPr/>
      <dgm:t>
        <a:bodyPr/>
        <a:lstStyle/>
        <a:p>
          <a:endParaRPr lang="en-IE"/>
        </a:p>
      </dgm:t>
    </dgm:pt>
    <dgm:pt modelId="{6940879D-D4F7-44FF-A2A2-2FF25D9015DC}" type="sibTrans" cxnId="{7B92D609-E83D-4DC7-9560-C4BC077684E5}">
      <dgm:prSet/>
      <dgm:spPr/>
      <dgm:t>
        <a:bodyPr/>
        <a:lstStyle/>
        <a:p>
          <a:endParaRPr lang="en-IE"/>
        </a:p>
      </dgm:t>
    </dgm:pt>
    <dgm:pt modelId="{038FF7E0-A89E-4B8D-BC2D-C5AE7121A7A3}">
      <dgm:prSet phldrT="[Text]"/>
      <dgm:spPr/>
      <dgm:t>
        <a:bodyPr/>
        <a:lstStyle/>
        <a:p>
          <a:r>
            <a:rPr lang="en-IE" dirty="0"/>
            <a:t>NGOs          AHBs</a:t>
          </a:r>
        </a:p>
      </dgm:t>
    </dgm:pt>
    <dgm:pt modelId="{A061349E-6EB6-4C64-8A99-63C7D1F93F73}" type="parTrans" cxnId="{4AA68B20-D1B5-44F5-BF6D-CB1854C234F6}">
      <dgm:prSet/>
      <dgm:spPr/>
      <dgm:t>
        <a:bodyPr/>
        <a:lstStyle/>
        <a:p>
          <a:endParaRPr lang="en-IE"/>
        </a:p>
      </dgm:t>
    </dgm:pt>
    <dgm:pt modelId="{83E02C46-656E-4CDA-B3E3-B62DFF6E949F}" type="sibTrans" cxnId="{4AA68B20-D1B5-44F5-BF6D-CB1854C234F6}">
      <dgm:prSet/>
      <dgm:spPr/>
      <dgm:t>
        <a:bodyPr/>
        <a:lstStyle/>
        <a:p>
          <a:endParaRPr lang="en-IE"/>
        </a:p>
      </dgm:t>
    </dgm:pt>
    <dgm:pt modelId="{F659B691-C0A5-4193-B2AF-6046C7925AA2}">
      <dgm:prSet phldrT="[Text]"/>
      <dgm:spPr/>
      <dgm:t>
        <a:bodyPr/>
        <a:lstStyle/>
        <a:p>
          <a:r>
            <a:rPr lang="en-IE" dirty="0"/>
            <a:t>HSE Social Inclusion / Primary Care</a:t>
          </a:r>
        </a:p>
      </dgm:t>
    </dgm:pt>
    <dgm:pt modelId="{BFFAB373-3A5E-46F4-99CF-72E756289CF2}" type="parTrans" cxnId="{694986E1-38A7-4C3D-9CD4-593B72982A00}">
      <dgm:prSet/>
      <dgm:spPr/>
      <dgm:t>
        <a:bodyPr/>
        <a:lstStyle/>
        <a:p>
          <a:endParaRPr lang="en-IE"/>
        </a:p>
      </dgm:t>
    </dgm:pt>
    <dgm:pt modelId="{7875ED79-9342-4AF1-8AD5-06671A002984}" type="sibTrans" cxnId="{694986E1-38A7-4C3D-9CD4-593B72982A00}">
      <dgm:prSet/>
      <dgm:spPr/>
      <dgm:t>
        <a:bodyPr/>
        <a:lstStyle/>
        <a:p>
          <a:endParaRPr lang="en-IE"/>
        </a:p>
      </dgm:t>
    </dgm:pt>
    <dgm:pt modelId="{D454CD29-2506-43A7-A6BF-0462C9AF1302}">
      <dgm:prSet phldrT="[Text]"/>
      <dgm:spPr/>
      <dgm:t>
        <a:bodyPr/>
        <a:lstStyle/>
        <a:p>
          <a:r>
            <a:rPr lang="en-IE" dirty="0"/>
            <a:t>31 LAs</a:t>
          </a:r>
        </a:p>
      </dgm:t>
    </dgm:pt>
    <dgm:pt modelId="{CC62EC2E-1C44-456B-91AE-DD7D09C699E5}" type="parTrans" cxnId="{22AF8C17-E0DB-4415-B434-19CC30CA0429}">
      <dgm:prSet/>
      <dgm:spPr/>
      <dgm:t>
        <a:bodyPr/>
        <a:lstStyle/>
        <a:p>
          <a:endParaRPr lang="en-IE"/>
        </a:p>
      </dgm:t>
    </dgm:pt>
    <dgm:pt modelId="{3EB0F50D-C96E-445C-BCC6-DDF03B8D8280}" type="sibTrans" cxnId="{22AF8C17-E0DB-4415-B434-19CC30CA0429}">
      <dgm:prSet/>
      <dgm:spPr/>
      <dgm:t>
        <a:bodyPr/>
        <a:lstStyle/>
        <a:p>
          <a:endParaRPr lang="en-IE"/>
        </a:p>
      </dgm:t>
    </dgm:pt>
    <dgm:pt modelId="{E3796CF3-6728-4898-9F15-1E6D43B93EBA}">
      <dgm:prSet/>
      <dgm:spPr/>
      <dgm:t>
        <a:bodyPr/>
        <a:lstStyle/>
        <a:p>
          <a:r>
            <a:rPr lang="en-IE" dirty="0"/>
            <a:t>Community Supports</a:t>
          </a:r>
        </a:p>
      </dgm:t>
    </dgm:pt>
    <dgm:pt modelId="{20582B3B-3705-4495-910C-D90E086D469E}" type="parTrans" cxnId="{F54B25AC-602F-4D1E-8B7B-D66751F95693}">
      <dgm:prSet/>
      <dgm:spPr/>
      <dgm:t>
        <a:bodyPr/>
        <a:lstStyle/>
        <a:p>
          <a:endParaRPr lang="en-IE"/>
        </a:p>
      </dgm:t>
    </dgm:pt>
    <dgm:pt modelId="{4F18467B-A485-4C84-AFEC-B8E1FE7C4770}" type="sibTrans" cxnId="{F54B25AC-602F-4D1E-8B7B-D66751F95693}">
      <dgm:prSet/>
      <dgm:spPr/>
      <dgm:t>
        <a:bodyPr/>
        <a:lstStyle/>
        <a:p>
          <a:endParaRPr lang="en-IE"/>
        </a:p>
      </dgm:t>
    </dgm:pt>
    <dgm:pt modelId="{3160790B-8C58-4196-ABB9-DFD487F1CB28}" type="pres">
      <dgm:prSet presAssocID="{CDC0B337-7245-4B91-BCD3-2227C3E6C5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6BBE04B-C028-462E-84F8-135BA9F014D9}" type="pres">
      <dgm:prSet presAssocID="{D0EB83C9-D556-4369-A6B8-97BFEB2DE15A}" presName="Parent" presStyleLbl="node0" presStyleIdx="0" presStyleCnt="1" custLinFactNeighborX="1632">
        <dgm:presLayoutVars>
          <dgm:chMax val="6"/>
          <dgm:chPref val="6"/>
        </dgm:presLayoutVars>
      </dgm:prSet>
      <dgm:spPr/>
    </dgm:pt>
    <dgm:pt modelId="{40D3BBD7-5CB0-4782-990E-1A936E65E636}" type="pres">
      <dgm:prSet presAssocID="{C5297EB6-BD4B-4CE6-AF81-B29F81E6FE0D}" presName="Accent1" presStyleCnt="0"/>
      <dgm:spPr/>
    </dgm:pt>
    <dgm:pt modelId="{1776FEAA-813B-468C-B988-76738AF6F0E9}" type="pres">
      <dgm:prSet presAssocID="{C5297EB6-BD4B-4CE6-AF81-B29F81E6FE0D}" presName="Accent" presStyleLbl="bgShp" presStyleIdx="0" presStyleCnt="6"/>
      <dgm:spPr/>
    </dgm:pt>
    <dgm:pt modelId="{F2A01C15-1840-415B-952D-D11508248030}" type="pres">
      <dgm:prSet presAssocID="{C5297EB6-BD4B-4CE6-AF81-B29F81E6FE0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6F4F8B6-C0E1-4512-871F-4E47637B5F1C}" type="pres">
      <dgm:prSet presAssocID="{38982BC9-B291-4381-9636-6C711882F250}" presName="Accent2" presStyleCnt="0"/>
      <dgm:spPr/>
    </dgm:pt>
    <dgm:pt modelId="{6AB78F0A-73B1-4BBE-B622-0E9B0A36FEBE}" type="pres">
      <dgm:prSet presAssocID="{38982BC9-B291-4381-9636-6C711882F250}" presName="Accent" presStyleLbl="bgShp" presStyleIdx="1" presStyleCnt="6"/>
      <dgm:spPr/>
    </dgm:pt>
    <dgm:pt modelId="{40258471-A4F4-45C9-9951-AFCA6004D87C}" type="pres">
      <dgm:prSet presAssocID="{38982BC9-B291-4381-9636-6C711882F25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5E98F81-E6AE-4580-9169-30405A6A760C}" type="pres">
      <dgm:prSet presAssocID="{E3796CF3-6728-4898-9F15-1E6D43B93EBA}" presName="Accent3" presStyleCnt="0"/>
      <dgm:spPr/>
    </dgm:pt>
    <dgm:pt modelId="{385FE817-22A2-4A3C-9BF2-6663CC0A073A}" type="pres">
      <dgm:prSet presAssocID="{E3796CF3-6728-4898-9F15-1E6D43B93EBA}" presName="Accent" presStyleLbl="bgShp" presStyleIdx="2" presStyleCnt="6"/>
      <dgm:spPr/>
    </dgm:pt>
    <dgm:pt modelId="{359A2DE1-7180-4C47-A15E-C39A9A628768}" type="pres">
      <dgm:prSet presAssocID="{E3796CF3-6728-4898-9F15-1E6D43B93EB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7C126A0-90EF-4DE4-B661-8B7F47904F7C}" type="pres">
      <dgm:prSet presAssocID="{038FF7E0-A89E-4B8D-BC2D-C5AE7121A7A3}" presName="Accent4" presStyleCnt="0"/>
      <dgm:spPr/>
    </dgm:pt>
    <dgm:pt modelId="{4FBCBB62-F27A-4F2E-8C9D-4F023ADFDCAC}" type="pres">
      <dgm:prSet presAssocID="{038FF7E0-A89E-4B8D-BC2D-C5AE7121A7A3}" presName="Accent" presStyleLbl="bgShp" presStyleIdx="3" presStyleCnt="6"/>
      <dgm:spPr/>
    </dgm:pt>
    <dgm:pt modelId="{95D560D1-0E2A-444E-84E5-B82F5B1F2CC2}" type="pres">
      <dgm:prSet presAssocID="{038FF7E0-A89E-4B8D-BC2D-C5AE7121A7A3}" presName="Child4" presStyleLbl="node1" presStyleIdx="3" presStyleCnt="6" custLinFactY="-85140" custLinFactNeighborX="-93664" custLinFactNeighborY="-100000">
        <dgm:presLayoutVars>
          <dgm:chMax val="0"/>
          <dgm:chPref val="0"/>
          <dgm:bulletEnabled val="1"/>
        </dgm:presLayoutVars>
      </dgm:prSet>
      <dgm:spPr/>
    </dgm:pt>
    <dgm:pt modelId="{5C0BCF21-78DB-4C1F-A4FF-B14130F55C62}" type="pres">
      <dgm:prSet presAssocID="{F659B691-C0A5-4193-B2AF-6046C7925AA2}" presName="Accent5" presStyleCnt="0"/>
      <dgm:spPr/>
    </dgm:pt>
    <dgm:pt modelId="{D5FB3ABF-F547-4D9C-A116-949E0E6998CB}" type="pres">
      <dgm:prSet presAssocID="{F659B691-C0A5-4193-B2AF-6046C7925AA2}" presName="Accent" presStyleLbl="bgShp" presStyleIdx="4" presStyleCnt="6"/>
      <dgm:spPr/>
    </dgm:pt>
    <dgm:pt modelId="{83BBF496-B6A3-40B2-B83D-DC396943B783}" type="pres">
      <dgm:prSet presAssocID="{F659B691-C0A5-4193-B2AF-6046C7925AA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818455E-078B-434F-9F75-4605577C6B9D}" type="pres">
      <dgm:prSet presAssocID="{D454CD29-2506-43A7-A6BF-0462C9AF1302}" presName="Accent6" presStyleCnt="0"/>
      <dgm:spPr/>
    </dgm:pt>
    <dgm:pt modelId="{7E891E7E-FCC5-4CE4-B31B-0772BB8A1D42}" type="pres">
      <dgm:prSet presAssocID="{D454CD29-2506-43A7-A6BF-0462C9AF1302}" presName="Accent" presStyleLbl="bgShp" presStyleIdx="5" presStyleCnt="6"/>
      <dgm:spPr/>
    </dgm:pt>
    <dgm:pt modelId="{BC10F611-11E7-418B-B30D-5B9667012EBF}" type="pres">
      <dgm:prSet presAssocID="{D454CD29-2506-43A7-A6BF-0462C9AF1302}" presName="Child6" presStyleLbl="node1" presStyleIdx="5" presStyleCnt="6" custLinFactY="82628" custLinFactNeighborX="95154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FB12600-1F85-4A8D-BC5B-A9E651A43B4A}" srcId="{CDC0B337-7245-4B91-BCD3-2227C3E6C5CC}" destId="{D0EB83C9-D556-4369-A6B8-97BFEB2DE15A}" srcOrd="0" destOrd="0" parTransId="{45F6AA8C-8532-437B-BFF2-999A62BCADA5}" sibTransId="{A484553F-D1C2-4FDA-93C2-C04DC9BEFB90}"/>
    <dgm:cxn modelId="{7B92D609-E83D-4DC7-9560-C4BC077684E5}" srcId="{D0EB83C9-D556-4369-A6B8-97BFEB2DE15A}" destId="{38982BC9-B291-4381-9636-6C711882F250}" srcOrd="1" destOrd="0" parTransId="{F2CB622F-227A-48E1-BCD2-2D1C143F60AD}" sibTransId="{6940879D-D4F7-44FF-A2A2-2FF25D9015DC}"/>
    <dgm:cxn modelId="{22AF8C17-E0DB-4415-B434-19CC30CA0429}" srcId="{D0EB83C9-D556-4369-A6B8-97BFEB2DE15A}" destId="{D454CD29-2506-43A7-A6BF-0462C9AF1302}" srcOrd="5" destOrd="0" parTransId="{CC62EC2E-1C44-456B-91AE-DD7D09C699E5}" sibTransId="{3EB0F50D-C96E-445C-BCC6-DDF03B8D8280}"/>
    <dgm:cxn modelId="{4AA68B20-D1B5-44F5-BF6D-CB1854C234F6}" srcId="{D0EB83C9-D556-4369-A6B8-97BFEB2DE15A}" destId="{038FF7E0-A89E-4B8D-BC2D-C5AE7121A7A3}" srcOrd="3" destOrd="0" parTransId="{A061349E-6EB6-4C64-8A99-63C7D1F93F73}" sibTransId="{83E02C46-656E-4CDA-B3E3-B62DFF6E949F}"/>
    <dgm:cxn modelId="{F730FD25-B5B1-4CB8-A8CC-BCC7DCECEB35}" type="presOf" srcId="{CDC0B337-7245-4B91-BCD3-2227C3E6C5CC}" destId="{3160790B-8C58-4196-ABB9-DFD487F1CB28}" srcOrd="0" destOrd="0" presId="urn:microsoft.com/office/officeart/2011/layout/HexagonRadial"/>
    <dgm:cxn modelId="{65E35C26-48D9-42DD-9BE7-379071D43345}" type="presOf" srcId="{E3796CF3-6728-4898-9F15-1E6D43B93EBA}" destId="{359A2DE1-7180-4C47-A15E-C39A9A628768}" srcOrd="0" destOrd="0" presId="urn:microsoft.com/office/officeart/2011/layout/HexagonRadial"/>
    <dgm:cxn modelId="{569DAA60-58E3-43F0-A47D-CA76AAC27330}" type="presOf" srcId="{D0EB83C9-D556-4369-A6B8-97BFEB2DE15A}" destId="{E6BBE04B-C028-462E-84F8-135BA9F014D9}" srcOrd="0" destOrd="0" presId="urn:microsoft.com/office/officeart/2011/layout/HexagonRadial"/>
    <dgm:cxn modelId="{2AA1B149-B9F3-4FBC-80DA-736F38BEB43A}" type="presOf" srcId="{C5297EB6-BD4B-4CE6-AF81-B29F81E6FE0D}" destId="{F2A01C15-1840-415B-952D-D11508248030}" srcOrd="0" destOrd="0" presId="urn:microsoft.com/office/officeart/2011/layout/HexagonRadial"/>
    <dgm:cxn modelId="{722FDA9B-23B3-48FC-95D3-D313A2FC900A}" type="presOf" srcId="{F659B691-C0A5-4193-B2AF-6046C7925AA2}" destId="{83BBF496-B6A3-40B2-B83D-DC396943B783}" srcOrd="0" destOrd="0" presId="urn:microsoft.com/office/officeart/2011/layout/HexagonRadial"/>
    <dgm:cxn modelId="{F54B25AC-602F-4D1E-8B7B-D66751F95693}" srcId="{D0EB83C9-D556-4369-A6B8-97BFEB2DE15A}" destId="{E3796CF3-6728-4898-9F15-1E6D43B93EBA}" srcOrd="2" destOrd="0" parTransId="{20582B3B-3705-4495-910C-D90E086D469E}" sibTransId="{4F18467B-A485-4C84-AFEC-B8E1FE7C4770}"/>
    <dgm:cxn modelId="{BB5AC2CB-2133-4B77-B167-E8D29606CE95}" type="presOf" srcId="{038FF7E0-A89E-4B8D-BC2D-C5AE7121A7A3}" destId="{95D560D1-0E2A-444E-84E5-B82F5B1F2CC2}" srcOrd="0" destOrd="0" presId="urn:microsoft.com/office/officeart/2011/layout/HexagonRadial"/>
    <dgm:cxn modelId="{694986E1-38A7-4C3D-9CD4-593B72982A00}" srcId="{D0EB83C9-D556-4369-A6B8-97BFEB2DE15A}" destId="{F659B691-C0A5-4193-B2AF-6046C7925AA2}" srcOrd="4" destOrd="0" parTransId="{BFFAB373-3A5E-46F4-99CF-72E756289CF2}" sibTransId="{7875ED79-9342-4AF1-8AD5-06671A002984}"/>
    <dgm:cxn modelId="{58029BE8-A54B-4AEE-8A8E-0320FAFFDF74}" type="presOf" srcId="{D454CD29-2506-43A7-A6BF-0462C9AF1302}" destId="{BC10F611-11E7-418B-B30D-5B9667012EBF}" srcOrd="0" destOrd="0" presId="urn:microsoft.com/office/officeart/2011/layout/HexagonRadial"/>
    <dgm:cxn modelId="{691BCFEE-6E5F-41C8-9903-D3065CAD8E61}" srcId="{D0EB83C9-D556-4369-A6B8-97BFEB2DE15A}" destId="{C5297EB6-BD4B-4CE6-AF81-B29F81E6FE0D}" srcOrd="0" destOrd="0" parTransId="{67C94953-7D84-4540-B3FC-E769039C17F5}" sibTransId="{E2F60CE7-65DB-438E-AE08-4688B8D0EC26}"/>
    <dgm:cxn modelId="{6DA3A1FF-B928-47DC-8DAB-44022657C720}" type="presOf" srcId="{38982BC9-B291-4381-9636-6C711882F250}" destId="{40258471-A4F4-45C9-9951-AFCA6004D87C}" srcOrd="0" destOrd="0" presId="urn:microsoft.com/office/officeart/2011/layout/HexagonRadial"/>
    <dgm:cxn modelId="{C0C24653-664D-43BF-B68F-875B8BC51D4E}" type="presParOf" srcId="{3160790B-8C58-4196-ABB9-DFD487F1CB28}" destId="{E6BBE04B-C028-462E-84F8-135BA9F014D9}" srcOrd="0" destOrd="0" presId="urn:microsoft.com/office/officeart/2011/layout/HexagonRadial"/>
    <dgm:cxn modelId="{0309867C-73F3-43A6-B9E2-4775651BC2C9}" type="presParOf" srcId="{3160790B-8C58-4196-ABB9-DFD487F1CB28}" destId="{40D3BBD7-5CB0-4782-990E-1A936E65E636}" srcOrd="1" destOrd="0" presId="urn:microsoft.com/office/officeart/2011/layout/HexagonRadial"/>
    <dgm:cxn modelId="{571E688E-F798-450F-919E-F866BC5EA36E}" type="presParOf" srcId="{40D3BBD7-5CB0-4782-990E-1A936E65E636}" destId="{1776FEAA-813B-468C-B988-76738AF6F0E9}" srcOrd="0" destOrd="0" presId="urn:microsoft.com/office/officeart/2011/layout/HexagonRadial"/>
    <dgm:cxn modelId="{8D209471-52B1-4C6D-ACB5-33635DEAC225}" type="presParOf" srcId="{3160790B-8C58-4196-ABB9-DFD487F1CB28}" destId="{F2A01C15-1840-415B-952D-D11508248030}" srcOrd="2" destOrd="0" presId="urn:microsoft.com/office/officeart/2011/layout/HexagonRadial"/>
    <dgm:cxn modelId="{6948A628-4E88-4691-80CD-9BBBEC158E9E}" type="presParOf" srcId="{3160790B-8C58-4196-ABB9-DFD487F1CB28}" destId="{A6F4F8B6-C0E1-4512-871F-4E47637B5F1C}" srcOrd="3" destOrd="0" presId="urn:microsoft.com/office/officeart/2011/layout/HexagonRadial"/>
    <dgm:cxn modelId="{24566D6C-808F-4759-B892-FDA2AAEEE0E2}" type="presParOf" srcId="{A6F4F8B6-C0E1-4512-871F-4E47637B5F1C}" destId="{6AB78F0A-73B1-4BBE-B622-0E9B0A36FEBE}" srcOrd="0" destOrd="0" presId="urn:microsoft.com/office/officeart/2011/layout/HexagonRadial"/>
    <dgm:cxn modelId="{370E5C61-DB86-41C2-9672-838F7C986D46}" type="presParOf" srcId="{3160790B-8C58-4196-ABB9-DFD487F1CB28}" destId="{40258471-A4F4-45C9-9951-AFCA6004D87C}" srcOrd="4" destOrd="0" presId="urn:microsoft.com/office/officeart/2011/layout/HexagonRadial"/>
    <dgm:cxn modelId="{F14ADBC7-A81A-4008-A337-C1A9881BE3C9}" type="presParOf" srcId="{3160790B-8C58-4196-ABB9-DFD487F1CB28}" destId="{85E98F81-E6AE-4580-9169-30405A6A760C}" srcOrd="5" destOrd="0" presId="urn:microsoft.com/office/officeart/2011/layout/HexagonRadial"/>
    <dgm:cxn modelId="{899CBC44-5FA2-49B6-BC70-B24EF88CB91D}" type="presParOf" srcId="{85E98F81-E6AE-4580-9169-30405A6A760C}" destId="{385FE817-22A2-4A3C-9BF2-6663CC0A073A}" srcOrd="0" destOrd="0" presId="urn:microsoft.com/office/officeart/2011/layout/HexagonRadial"/>
    <dgm:cxn modelId="{1A14A3BD-6491-4C5A-B0AC-70CB66A24F8F}" type="presParOf" srcId="{3160790B-8C58-4196-ABB9-DFD487F1CB28}" destId="{359A2DE1-7180-4C47-A15E-C39A9A628768}" srcOrd="6" destOrd="0" presId="urn:microsoft.com/office/officeart/2011/layout/HexagonRadial"/>
    <dgm:cxn modelId="{99A72082-FB09-4A8C-8753-6081F19BE02D}" type="presParOf" srcId="{3160790B-8C58-4196-ABB9-DFD487F1CB28}" destId="{57C126A0-90EF-4DE4-B661-8B7F47904F7C}" srcOrd="7" destOrd="0" presId="urn:microsoft.com/office/officeart/2011/layout/HexagonRadial"/>
    <dgm:cxn modelId="{0A9E60B7-FE37-403D-A28B-ACE07977B18D}" type="presParOf" srcId="{57C126A0-90EF-4DE4-B661-8B7F47904F7C}" destId="{4FBCBB62-F27A-4F2E-8C9D-4F023ADFDCAC}" srcOrd="0" destOrd="0" presId="urn:microsoft.com/office/officeart/2011/layout/HexagonRadial"/>
    <dgm:cxn modelId="{F476B39F-0D55-4978-8E20-31DFE4BF4109}" type="presParOf" srcId="{3160790B-8C58-4196-ABB9-DFD487F1CB28}" destId="{95D560D1-0E2A-444E-84E5-B82F5B1F2CC2}" srcOrd="8" destOrd="0" presId="urn:microsoft.com/office/officeart/2011/layout/HexagonRadial"/>
    <dgm:cxn modelId="{BAC31FDE-E884-4C92-B0AF-60998333DD5E}" type="presParOf" srcId="{3160790B-8C58-4196-ABB9-DFD487F1CB28}" destId="{5C0BCF21-78DB-4C1F-A4FF-B14130F55C62}" srcOrd="9" destOrd="0" presId="urn:microsoft.com/office/officeart/2011/layout/HexagonRadial"/>
    <dgm:cxn modelId="{B2A13239-17CB-4340-A674-859E4A4973B7}" type="presParOf" srcId="{5C0BCF21-78DB-4C1F-A4FF-B14130F55C62}" destId="{D5FB3ABF-F547-4D9C-A116-949E0E6998CB}" srcOrd="0" destOrd="0" presId="urn:microsoft.com/office/officeart/2011/layout/HexagonRadial"/>
    <dgm:cxn modelId="{B89FD494-0820-4861-A237-CB591FC17CF7}" type="presParOf" srcId="{3160790B-8C58-4196-ABB9-DFD487F1CB28}" destId="{83BBF496-B6A3-40B2-B83D-DC396943B783}" srcOrd="10" destOrd="0" presId="urn:microsoft.com/office/officeart/2011/layout/HexagonRadial"/>
    <dgm:cxn modelId="{483D57C9-D950-4199-9B24-0007D3E8F71E}" type="presParOf" srcId="{3160790B-8C58-4196-ABB9-DFD487F1CB28}" destId="{3818455E-078B-434F-9F75-4605577C6B9D}" srcOrd="11" destOrd="0" presId="urn:microsoft.com/office/officeart/2011/layout/HexagonRadial"/>
    <dgm:cxn modelId="{CBF3418A-1A6D-41B3-9AB2-3D81400550E2}" type="presParOf" srcId="{3818455E-078B-434F-9F75-4605577C6B9D}" destId="{7E891E7E-FCC5-4CE4-B31B-0772BB8A1D42}" srcOrd="0" destOrd="0" presId="urn:microsoft.com/office/officeart/2011/layout/HexagonRadial"/>
    <dgm:cxn modelId="{3973AE77-183F-4FD1-BC36-5300E8A616CC}" type="presParOf" srcId="{3160790B-8C58-4196-ABB9-DFD487F1CB28}" destId="{BC10F611-11E7-418B-B30D-5B9667012EB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BE04B-C028-462E-84F8-135BA9F014D9}">
      <dsp:nvSpPr>
        <dsp:cNvPr id="0" name=""/>
        <dsp:cNvSpPr/>
      </dsp:nvSpPr>
      <dsp:spPr>
        <a:xfrm>
          <a:off x="3270666" y="1847756"/>
          <a:ext cx="2348578" cy="203161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Housing First National Office</a:t>
          </a:r>
        </a:p>
      </dsp:txBody>
      <dsp:txXfrm>
        <a:off x="3659858" y="2184423"/>
        <a:ext cx="1570194" cy="1358281"/>
      </dsp:txXfrm>
    </dsp:sp>
    <dsp:sp modelId="{6AB78F0A-73B1-4BBE-B622-0E9B0A36FEBE}">
      <dsp:nvSpPr>
        <dsp:cNvPr id="0" name=""/>
        <dsp:cNvSpPr/>
      </dsp:nvSpPr>
      <dsp:spPr>
        <a:xfrm>
          <a:off x="4702998" y="875765"/>
          <a:ext cx="886111" cy="76350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01C15-1840-415B-952D-D11508248030}">
      <dsp:nvSpPr>
        <dsp:cNvPr id="0" name=""/>
        <dsp:cNvSpPr/>
      </dsp:nvSpPr>
      <dsp:spPr>
        <a:xfrm>
          <a:off x="3448675" y="0"/>
          <a:ext cx="1924643" cy="166504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Cross Gov Departments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(Housing, Health, Justice)</a:t>
          </a:r>
        </a:p>
      </dsp:txBody>
      <dsp:txXfrm>
        <a:off x="3767629" y="275933"/>
        <a:ext cx="1286735" cy="1113176"/>
      </dsp:txXfrm>
    </dsp:sp>
    <dsp:sp modelId="{385FE817-22A2-4A3C-9BF2-6663CC0A073A}">
      <dsp:nvSpPr>
        <dsp:cNvPr id="0" name=""/>
        <dsp:cNvSpPr/>
      </dsp:nvSpPr>
      <dsp:spPr>
        <a:xfrm>
          <a:off x="5737160" y="2303108"/>
          <a:ext cx="886111" cy="76350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58471-A4F4-45C9-9951-AFCA6004D87C}">
      <dsp:nvSpPr>
        <dsp:cNvPr id="0" name=""/>
        <dsp:cNvSpPr/>
      </dsp:nvSpPr>
      <dsp:spPr>
        <a:xfrm>
          <a:off x="5213796" y="1024112"/>
          <a:ext cx="1924643" cy="166504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Secondary Gov Departments (</a:t>
          </a:r>
          <a:r>
            <a:rPr lang="en-IE" sz="1500" kern="1200" dirty="0" err="1"/>
            <a:t>Pobal</a:t>
          </a:r>
          <a:r>
            <a:rPr lang="en-IE" sz="1500" kern="1200" dirty="0"/>
            <a:t>, Social Protection)</a:t>
          </a:r>
        </a:p>
      </dsp:txBody>
      <dsp:txXfrm>
        <a:off x="5532750" y="1300045"/>
        <a:ext cx="1286735" cy="1113176"/>
      </dsp:txXfrm>
    </dsp:sp>
    <dsp:sp modelId="{4FBCBB62-F27A-4F2E-8C9D-4F023ADFDCAC}">
      <dsp:nvSpPr>
        <dsp:cNvPr id="0" name=""/>
        <dsp:cNvSpPr/>
      </dsp:nvSpPr>
      <dsp:spPr>
        <a:xfrm>
          <a:off x="5018764" y="3914310"/>
          <a:ext cx="886111" cy="76350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A2DE1-7180-4C47-A15E-C39A9A628768}">
      <dsp:nvSpPr>
        <dsp:cNvPr id="0" name=""/>
        <dsp:cNvSpPr/>
      </dsp:nvSpPr>
      <dsp:spPr>
        <a:xfrm>
          <a:off x="5213796" y="3037399"/>
          <a:ext cx="1924643" cy="166504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Community Supports</a:t>
          </a:r>
        </a:p>
      </dsp:txBody>
      <dsp:txXfrm>
        <a:off x="5532750" y="3313332"/>
        <a:ext cx="1286735" cy="1113176"/>
      </dsp:txXfrm>
    </dsp:sp>
    <dsp:sp modelId="{D5FB3ABF-F547-4D9C-A116-949E0E6998CB}">
      <dsp:nvSpPr>
        <dsp:cNvPr id="0" name=""/>
        <dsp:cNvSpPr/>
      </dsp:nvSpPr>
      <dsp:spPr>
        <a:xfrm>
          <a:off x="3236708" y="4081559"/>
          <a:ext cx="886111" cy="76350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560D1-0E2A-444E-84E5-B82F5B1F2CC2}">
      <dsp:nvSpPr>
        <dsp:cNvPr id="0" name=""/>
        <dsp:cNvSpPr/>
      </dsp:nvSpPr>
      <dsp:spPr>
        <a:xfrm>
          <a:off x="1645977" y="979998"/>
          <a:ext cx="1924643" cy="166504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NGOs          AHBs</a:t>
          </a:r>
        </a:p>
      </dsp:txBody>
      <dsp:txXfrm>
        <a:off x="1964931" y="1255931"/>
        <a:ext cx="1286735" cy="1113176"/>
      </dsp:txXfrm>
    </dsp:sp>
    <dsp:sp modelId="{7E891E7E-FCC5-4CE4-B31B-0772BB8A1D42}">
      <dsp:nvSpPr>
        <dsp:cNvPr id="0" name=""/>
        <dsp:cNvSpPr/>
      </dsp:nvSpPr>
      <dsp:spPr>
        <a:xfrm>
          <a:off x="2185611" y="2654788"/>
          <a:ext cx="886111" cy="76350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BF496-B6A3-40B2-B83D-DC396943B783}">
      <dsp:nvSpPr>
        <dsp:cNvPr id="0" name=""/>
        <dsp:cNvSpPr/>
      </dsp:nvSpPr>
      <dsp:spPr>
        <a:xfrm>
          <a:off x="1675359" y="3038544"/>
          <a:ext cx="1924643" cy="166504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HSE Social Inclusion / Primary Care</a:t>
          </a:r>
        </a:p>
      </dsp:txBody>
      <dsp:txXfrm>
        <a:off x="1994313" y="3314477"/>
        <a:ext cx="1286735" cy="1113176"/>
      </dsp:txXfrm>
    </dsp:sp>
    <dsp:sp modelId="{BC10F611-11E7-418B-B30D-5B9667012EBF}">
      <dsp:nvSpPr>
        <dsp:cNvPr id="0" name=""/>
        <dsp:cNvSpPr/>
      </dsp:nvSpPr>
      <dsp:spPr>
        <a:xfrm>
          <a:off x="3506734" y="4062655"/>
          <a:ext cx="1924643" cy="166504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31 LAs</a:t>
          </a:r>
        </a:p>
      </dsp:txBody>
      <dsp:txXfrm>
        <a:off x="3825688" y="4338588"/>
        <a:ext cx="1286735" cy="1113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84494-6626-44FD-A865-AF672667346C}" type="datetimeFigureOut">
              <a:rPr lang="en-IE" smtClean="0"/>
              <a:t>17/11/2024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EE816-5C22-46C1-8584-E7EDB1B4FE57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539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E923E-1C8D-62F2-73A6-3D55BE68F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EBB8C-3670-EA4D-6C93-D64A4AF51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36DA9-AD69-C4F6-DD7B-313DF29B3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4735B-688B-6A88-6BEC-EF1F61205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6140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9C221-8F1B-0447-D2E3-6273F1EC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5D8A3B-19D9-2CA8-90AC-67A5C499C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1A28D-591F-A2F4-5929-909A0901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00189-C345-3DAE-4226-63644838A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65991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00FFF-AEA4-BEDB-E54C-5BBE28B6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A6809-912B-C518-1D26-9B72CCE21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160CEF-24D9-B648-63B5-D71595ABD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13F1A-1787-0BB0-102E-803774AD6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272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5A4A8-6C87-A06C-9573-C1260506C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E025A-7056-535D-63A4-CC31D0547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B5D40-C05B-331E-E833-643C43A7B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66E2B-769E-E377-93E7-4DFFE7CC7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082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45EEF-054E-2717-B9D3-AD097C2F5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3C3E2-F7B6-FC08-F4CD-01B1C3EB8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C5D3C-7071-658F-83F0-AA4AB153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A1238-3C62-B030-7D12-872AE2C1A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9236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3CD8F-5DDF-A522-7CDA-BFE5E0F5B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CA4ED-7585-5C31-6B47-3FF2E2E64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221BDE-F757-9F7E-CC5B-33ED57F5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441AD-D06C-C795-62A7-E70973D9E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0743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D855-B1E2-E738-83BB-675734E03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823042-3233-1CBE-BD7C-732A7FA87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9B6380-5DF8-7E49-B217-5D4EF678B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3D5BA-86C2-0175-B2C9-F2E5E0A99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1268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0B6E4-6FA6-A7D3-582C-42645ACA4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25DD2-66C0-CADB-904C-063A2266C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7AE409-7954-1CDB-5A38-267430459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F5BAA-9D4A-4C6A-25F1-70650F15D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68316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E92EA-AFEA-2DD2-90F7-0CB077D6A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4D1CE-479A-1E0A-F82C-4A1FD8590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92C44-0A94-F22B-5D5D-8FF2EC447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7537D-57AC-A5B1-4FA2-C51FDFC19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EE816-5C22-46C1-8584-E7EDB1B4FE57}" type="slidenum">
              <a:rPr lang="en-IE" smtClean="0"/>
              <a:t>11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5399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- Green">
    <p:bg>
      <p:bgPr>
        <a:gradFill>
          <a:gsLst>
            <a:gs pos="0">
              <a:srgbClr val="873006"/>
            </a:gs>
            <a:gs pos="100000">
              <a:srgbClr val="532C1A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1FFDD9-8B05-4965-BD0A-ACA4A0DA5B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6" y="476367"/>
            <a:ext cx="3502286" cy="163440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854485" y="1907006"/>
            <a:ext cx="9448515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rgbClr val="FFFFFF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F908B-2A88-47FD-A48D-5D7B8176B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54200" y="4783137"/>
            <a:ext cx="9543143" cy="188138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A39161"/>
                </a:solidFill>
              </a:defRPr>
            </a:lvl1pPr>
            <a:lvl2pPr>
              <a:spcAft>
                <a:spcPts val="400"/>
              </a:spcAft>
              <a:defRPr sz="2000">
                <a:solidFill>
                  <a:srgbClr val="A39161"/>
                </a:solidFill>
              </a:defRPr>
            </a:lvl2pPr>
            <a:lvl3pPr>
              <a:spcAft>
                <a:spcPts val="400"/>
              </a:spcAft>
              <a:defRPr sz="2000">
                <a:solidFill>
                  <a:srgbClr val="A39161"/>
                </a:solidFill>
              </a:defRPr>
            </a:lvl3pPr>
            <a:lvl4pPr>
              <a:spcAft>
                <a:spcPts val="400"/>
              </a:spcAft>
              <a:defRPr sz="1600">
                <a:solidFill>
                  <a:srgbClr val="A39161"/>
                </a:solidFill>
              </a:defRPr>
            </a:lvl4pPr>
            <a:lvl5pPr>
              <a:spcAft>
                <a:spcPts val="400"/>
              </a:spcAft>
              <a:defRPr sz="1600">
                <a:solidFill>
                  <a:srgbClr val="A39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420889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Multiple Imag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720725" y="473075"/>
            <a:ext cx="9662528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4800" b="1" cap="none" spc="-90" baseline="0">
                <a:solidFill>
                  <a:srgbClr val="87300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Heading Text</a:t>
            </a:r>
            <a:endParaRPr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03925" y="1777999"/>
            <a:ext cx="5616575" cy="211582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03925" y="4030011"/>
            <a:ext cx="2736000" cy="2070000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884500" y="4030011"/>
            <a:ext cx="2736000" cy="2070000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ialtas na hÉireann | Government of Ireland"/>
          <p:cNvSpPr txBox="1"/>
          <p:nvPr userDrawn="1"/>
        </p:nvSpPr>
        <p:spPr>
          <a:xfrm>
            <a:off x="720725" y="6282821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latin typeface="+mn-lt"/>
              </a:rPr>
              <a:t>The </a:t>
            </a:r>
            <a:r>
              <a:rPr lang="en-US" sz="1200" dirty="0">
                <a:latin typeface="+mn-lt"/>
              </a:rPr>
              <a:t>Housing Agency</a:t>
            </a:r>
            <a:endParaRPr sz="12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3A5A9-4CDF-47A5-BF6A-A483A9AF5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777999"/>
            <a:ext cx="4972844" cy="4321970"/>
          </a:xfrm>
        </p:spPr>
        <p:txBody>
          <a:bodyPr/>
          <a:lstStyle>
            <a:lvl1pPr>
              <a:defRPr sz="2800"/>
            </a:lvl1pPr>
            <a:lvl2pPr marL="715963" indent="-428625">
              <a:defRPr sz="2800"/>
            </a:lvl2pPr>
            <a:lvl3pPr marL="1168400" indent="-428625">
              <a:defRPr sz="2400"/>
            </a:lvl3pPr>
            <a:lvl4pPr marL="1431925" indent="-352425">
              <a:defRPr sz="2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ialtas na hÉireann | Government of Ireland">
            <a:extLst>
              <a:ext uri="{FF2B5EF4-FFF2-40B4-BE49-F238E27FC236}">
                <a16:creationId xmlns:a16="http://schemas.microsoft.com/office/drawing/2014/main" id="{B6D314DE-4F2A-40E3-B293-A81B02A02724}"/>
              </a:ext>
            </a:extLst>
          </p:cNvPr>
          <p:cNvSpPr txBox="1"/>
          <p:nvPr userDrawn="1"/>
        </p:nvSpPr>
        <p:spPr>
          <a:xfrm>
            <a:off x="11232427" y="6282821"/>
            <a:ext cx="23884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sz="1200" b="1" smtClean="0">
                <a:latin typeface="+mn-lt"/>
              </a:rPr>
              <a:t>‹#›</a:t>
            </a:fld>
            <a:endParaRPr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00917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nk – Green">
    <p:bg>
      <p:bgPr>
        <a:gradFill>
          <a:gsLst>
            <a:gs pos="0">
              <a:srgbClr val="873006"/>
            </a:gs>
            <a:gs pos="100000">
              <a:srgbClr val="532C1A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53815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4651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9D3B67-2C0A-40FF-8011-982322AB35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50" y="1808163"/>
            <a:ext cx="9642475" cy="4484687"/>
          </a:xfrm>
        </p:spPr>
        <p:txBody>
          <a:bodyPr/>
          <a:lstStyle>
            <a:lvl1pPr>
              <a:spcAft>
                <a:spcPts val="800"/>
              </a:spcAft>
              <a:defRPr sz="2800"/>
            </a:lvl1pPr>
            <a:lvl2pPr marL="715963" indent="-428625">
              <a:spcAft>
                <a:spcPts val="800"/>
              </a:spcAft>
              <a:defRPr sz="2800"/>
            </a:lvl2pPr>
            <a:lvl3pPr marL="1168400" indent="-428625">
              <a:spcAft>
                <a:spcPts val="800"/>
              </a:spcAft>
              <a:defRPr sz="2400"/>
            </a:lvl3pPr>
            <a:lvl4pPr marL="1431925" indent="-457200">
              <a:spcAft>
                <a:spcPts val="800"/>
              </a:spcAft>
              <a:defRPr sz="2200"/>
            </a:lvl4pPr>
            <a:lvl5pPr marL="1795463" indent="-3429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9EE0C-0081-441B-8778-3D11CDEE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370958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DEFBF8-3890-415C-90C6-11FEF6BDF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6" y="489341"/>
            <a:ext cx="3498429" cy="163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1800" y="4044950"/>
            <a:ext cx="10490200" cy="281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18100"/>
            <a:ext cx="6502400" cy="1739900"/>
          </a:xfrm>
          <a:prstGeom prst="rect">
            <a:avLst/>
          </a:prstGeom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854485" y="1907006"/>
            <a:ext cx="9448515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rgbClr val="873006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54485" y="4741162"/>
            <a:ext cx="9448515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rgbClr val="A39161"/>
              </a:buClr>
              <a:buNone/>
              <a:defRPr sz="32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rgbClr val="A39161"/>
              </a:buClr>
              <a:buNone/>
              <a:defRPr sz="1600" b="0" spc="0">
                <a:solidFill>
                  <a:srgbClr val="A3916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marL="630238" indent="-338932" algn="l">
              <a:lnSpc>
                <a:spcPct val="120000"/>
              </a:lnSpc>
              <a:buClr>
                <a:srgbClr val="A39161"/>
              </a:buClr>
              <a:defRPr sz="16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077119" indent="-340519" algn="l">
              <a:lnSpc>
                <a:spcPct val="120000"/>
              </a:lnSpc>
              <a:buClr>
                <a:srgbClr val="A39161"/>
              </a:buClr>
              <a:defRPr sz="1400" spc="0">
                <a:solidFill>
                  <a:srgbClr val="A3916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rgbClr val="A39161"/>
              </a:buClr>
              <a:defRPr sz="14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818029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- Green">
    <p:bg>
      <p:bgPr>
        <a:gradFill>
          <a:gsLst>
            <a:gs pos="0">
              <a:srgbClr val="873006"/>
            </a:gs>
            <a:gs pos="100000">
              <a:srgbClr val="532C1A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2924854" y="2003258"/>
            <a:ext cx="8386795" cy="407269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80000"/>
              </a:lnSpc>
              <a:defRPr sz="9000" b="0" i="0" cap="none" spc="-150">
                <a:solidFill>
                  <a:srgbClr val="FFFFFF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961925" y="804378"/>
            <a:ext cx="7604475" cy="374183"/>
          </a:xfrm>
          <a:prstGeom prst="rect">
            <a:avLst/>
          </a:prstGeom>
        </p:spPr>
        <p:txBody>
          <a:bodyPr/>
          <a:lstStyle>
            <a:lvl1pPr algn="l">
              <a:defRPr sz="1400" b="0" i="0" spc="-5" baseline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Running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77850" y="1353185"/>
            <a:ext cx="1854200" cy="4570362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20500">
                <a:solidFill>
                  <a:srgbClr val="A3916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Rialtas na hÉireann | Government of Ireland"/>
          <p:cNvSpPr txBox="1"/>
          <p:nvPr userDrawn="1"/>
        </p:nvSpPr>
        <p:spPr>
          <a:xfrm>
            <a:off x="2924854" y="6282820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The </a:t>
            </a:r>
            <a:r>
              <a:rPr lang="en-US" sz="120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Housing Agency</a:t>
            </a:r>
            <a:endParaRPr sz="1200" dirty="0">
              <a:solidFill>
                <a:schemeClr val="bg1">
                  <a:alpha val="45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5135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800" y="4044950"/>
            <a:ext cx="10490200" cy="2813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6502400" cy="173990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2924854" y="2003258"/>
            <a:ext cx="8386795" cy="407269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80000"/>
              </a:lnSpc>
              <a:defRPr sz="9000" b="0" i="0" cap="none" spc="-150">
                <a:solidFill>
                  <a:srgbClr val="873006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961925" y="804378"/>
            <a:ext cx="7604475" cy="374183"/>
          </a:xfrm>
          <a:prstGeom prst="rect">
            <a:avLst/>
          </a:prstGeom>
        </p:spPr>
        <p:txBody>
          <a:bodyPr/>
          <a:lstStyle>
            <a:lvl1pPr algn="l">
              <a:defRPr sz="1400" b="0" i="0" spc="-5" baseline="0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Running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77850" y="1353185"/>
            <a:ext cx="1854200" cy="45703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500">
                <a:solidFill>
                  <a:srgbClr val="A3916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Rialtas na hÉireann | Government of Ireland"/>
          <p:cNvSpPr txBox="1"/>
          <p:nvPr userDrawn="1"/>
        </p:nvSpPr>
        <p:spPr>
          <a:xfrm>
            <a:off x="2961925" y="6282820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latin typeface="+mn-lt"/>
              </a:rPr>
              <a:t>The </a:t>
            </a:r>
            <a:r>
              <a:rPr lang="en-US" sz="1200" dirty="0">
                <a:latin typeface="+mn-lt"/>
              </a:rPr>
              <a:t>Housing Agency</a:t>
            </a:r>
            <a:endParaRPr sz="12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1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 - Green">
    <p:bg>
      <p:bgPr>
        <a:gradFill>
          <a:gsLst>
            <a:gs pos="0">
              <a:srgbClr val="873006"/>
            </a:gs>
            <a:gs pos="100000">
              <a:srgbClr val="532C1A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altas na hÉireann | Government of Ireland"/>
          <p:cNvSpPr txBox="1"/>
          <p:nvPr userDrawn="1"/>
        </p:nvSpPr>
        <p:spPr>
          <a:xfrm>
            <a:off x="720724" y="6282821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The </a:t>
            </a:r>
            <a:r>
              <a:rPr lang="en-US" sz="120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Housing Agency</a:t>
            </a:r>
            <a:endParaRPr sz="1200" dirty="0">
              <a:solidFill>
                <a:schemeClr val="bg1">
                  <a:alpha val="45000"/>
                </a:schemeClr>
              </a:solidFill>
              <a:latin typeface="+mn-lt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20726" y="1778000"/>
            <a:ext cx="9885112" cy="4376153"/>
          </a:xfrm>
          <a:prstGeom prst="rect">
            <a:avLst/>
          </a:prstGeom>
        </p:spPr>
        <p:txBody>
          <a:bodyPr numCol="1" spcCol="1039079">
            <a:normAutofit/>
          </a:bodyPr>
          <a:lstStyle>
            <a:lvl1pPr algn="l">
              <a:defRPr sz="9000" b="0" i="0" spc="-43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2200" b="0" i="0" spc="-43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609600" indent="-304800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914400" indent="-304800" algn="l">
              <a:buClr>
                <a:srgbClr val="83BE41"/>
              </a:buClr>
              <a:buSzPct val="100000"/>
              <a:buFont typeface=".AppleSystemUIFont" charset="-120"/>
              <a:buChar char="—"/>
              <a:defRPr sz="22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206500" indent="-304800" algn="l">
              <a:buClr>
                <a:srgbClr val="929292"/>
              </a:buClr>
              <a:buSzPct val="100000"/>
              <a:buChar char="–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lang="en-US" dirty="0"/>
              <a:t>Title Text</a:t>
            </a:r>
            <a:endParaRPr lang="en-US" sz="2400" spc="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  <p:sp>
        <p:nvSpPr>
          <p:cNvPr id="11" name="Rialtas na hÉireann | Government of Ireland">
            <a:extLst>
              <a:ext uri="{FF2B5EF4-FFF2-40B4-BE49-F238E27FC236}">
                <a16:creationId xmlns:a16="http://schemas.microsoft.com/office/drawing/2014/main" id="{BC089B68-F793-485D-98EB-0F32BAB6E92B}"/>
              </a:ext>
            </a:extLst>
          </p:cNvPr>
          <p:cNvSpPr txBox="1"/>
          <p:nvPr userDrawn="1"/>
        </p:nvSpPr>
        <p:spPr>
          <a:xfrm>
            <a:off x="11228928" y="6282821"/>
            <a:ext cx="23884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sz="1200" b="1" smtClean="0">
                <a:latin typeface="+mn-lt"/>
              </a:rPr>
              <a:t>‹#›</a:t>
            </a:fld>
            <a:endParaRPr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89726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800" y="4044950"/>
            <a:ext cx="10490200" cy="281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8100"/>
            <a:ext cx="6502400" cy="1739900"/>
          </a:xfrm>
          <a:prstGeom prst="rect">
            <a:avLst/>
          </a:prstGeom>
        </p:spPr>
      </p:pic>
      <p:sp>
        <p:nvSpPr>
          <p:cNvPr id="10" name="Rialtas na hÉireann | Government of Ireland"/>
          <p:cNvSpPr txBox="1"/>
          <p:nvPr userDrawn="1"/>
        </p:nvSpPr>
        <p:spPr>
          <a:xfrm>
            <a:off x="720725" y="6282821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latin typeface="+mn-lt"/>
              </a:rPr>
              <a:t>The </a:t>
            </a:r>
            <a:r>
              <a:rPr lang="en-US" sz="1200" dirty="0">
                <a:latin typeface="+mn-lt"/>
              </a:rPr>
              <a:t>Housing Agency</a:t>
            </a:r>
            <a:endParaRPr sz="1200" dirty="0">
              <a:latin typeface="+mn-lt"/>
            </a:endParaRP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20726" y="1778000"/>
            <a:ext cx="9885112" cy="4376153"/>
          </a:xfrm>
          <a:prstGeom prst="rect">
            <a:avLst/>
          </a:prstGeom>
        </p:spPr>
        <p:txBody>
          <a:bodyPr numCol="1" spcCol="1039079">
            <a:normAutofit/>
          </a:bodyPr>
          <a:lstStyle>
            <a:lvl1pPr algn="l">
              <a:defRPr sz="9000" b="0" i="0" spc="-43">
                <a:solidFill>
                  <a:srgbClr val="873006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2200" b="0" i="0" spc="-43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609600" indent="-304800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914400" indent="-304800" algn="l">
              <a:buClr>
                <a:srgbClr val="83BE41"/>
              </a:buClr>
              <a:buSzPct val="100000"/>
              <a:buFont typeface=".AppleSystemUIFont" charset="-120"/>
              <a:buChar char="—"/>
              <a:defRPr sz="22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206500" indent="-304800" algn="l">
              <a:buClr>
                <a:srgbClr val="929292"/>
              </a:buClr>
              <a:buSzPct val="100000"/>
              <a:buChar char="–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lang="en-US" dirty="0"/>
              <a:t>Title Text</a:t>
            </a:r>
            <a:endParaRPr lang="en-US" sz="2400" spc="0" dirty="0">
              <a:latin typeface="+mn-lt"/>
            </a:endParaRPr>
          </a:p>
        </p:txBody>
      </p:sp>
      <p:sp>
        <p:nvSpPr>
          <p:cNvPr id="11" name="Rialtas na hÉireann | Government of Ireland">
            <a:extLst>
              <a:ext uri="{FF2B5EF4-FFF2-40B4-BE49-F238E27FC236}">
                <a16:creationId xmlns:a16="http://schemas.microsoft.com/office/drawing/2014/main" id="{8AD74C93-58EB-40EB-967A-418FB7883CA4}"/>
              </a:ext>
            </a:extLst>
          </p:cNvPr>
          <p:cNvSpPr txBox="1"/>
          <p:nvPr userDrawn="1"/>
        </p:nvSpPr>
        <p:spPr>
          <a:xfrm>
            <a:off x="11228928" y="6282821"/>
            <a:ext cx="23884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sz="1200" b="1" smtClean="0">
                <a:latin typeface="+mn-lt"/>
              </a:rPr>
              <a:t>‹#›</a:t>
            </a:fld>
            <a:endParaRPr sz="9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7E06D5-D316-4CEA-B66A-F81D7B1143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0141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altas na hÉireann | Government of Ireland"/>
          <p:cNvSpPr txBox="1"/>
          <p:nvPr userDrawn="1"/>
        </p:nvSpPr>
        <p:spPr>
          <a:xfrm>
            <a:off x="720725" y="6282821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latin typeface="+mn-lt"/>
              </a:rPr>
              <a:t>The </a:t>
            </a:r>
            <a:r>
              <a:rPr lang="en-US" sz="1200" dirty="0">
                <a:latin typeface="+mn-lt"/>
              </a:rPr>
              <a:t>Housing Agency</a:t>
            </a:r>
            <a:endParaRPr sz="1200" dirty="0">
              <a:latin typeface="+mn-lt"/>
            </a:endParaRP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20726" y="1778000"/>
            <a:ext cx="9885112" cy="4376153"/>
          </a:xfrm>
          <a:prstGeom prst="rect">
            <a:avLst/>
          </a:prstGeom>
        </p:spPr>
        <p:txBody>
          <a:bodyPr numCol="1" spcCol="1039079">
            <a:normAutofit/>
          </a:bodyPr>
          <a:lstStyle>
            <a:lvl1pPr algn="l">
              <a:defRPr sz="9000" b="0" i="0" spc="-43">
                <a:solidFill>
                  <a:srgbClr val="873006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2200" b="0" i="0" spc="-43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609600" indent="-304800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914400" indent="-304800" algn="l">
              <a:buClr>
                <a:srgbClr val="83BE41"/>
              </a:buClr>
              <a:buSzPct val="100000"/>
              <a:buFont typeface=".AppleSystemUIFont" charset="-120"/>
              <a:buChar char="—"/>
              <a:defRPr sz="22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206500" indent="-304800" algn="l">
              <a:buClr>
                <a:srgbClr val="929292"/>
              </a:buClr>
              <a:buSzPct val="100000"/>
              <a:buChar char="–"/>
              <a:defRPr sz="22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r>
              <a:rPr lang="en-US" dirty="0"/>
              <a:t>Title Text</a:t>
            </a:r>
            <a:endParaRPr lang="en-US" sz="2400" spc="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  <p:sp>
        <p:nvSpPr>
          <p:cNvPr id="8" name="Rialtas na hÉireann | Government of Ireland">
            <a:extLst>
              <a:ext uri="{FF2B5EF4-FFF2-40B4-BE49-F238E27FC236}">
                <a16:creationId xmlns:a16="http://schemas.microsoft.com/office/drawing/2014/main" id="{F67C52F8-4707-4AA3-9DD9-3FA2581D03E7}"/>
              </a:ext>
            </a:extLst>
          </p:cNvPr>
          <p:cNvSpPr txBox="1"/>
          <p:nvPr userDrawn="1"/>
        </p:nvSpPr>
        <p:spPr>
          <a:xfrm>
            <a:off x="11228928" y="6282821"/>
            <a:ext cx="23884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sz="1200" b="1" smtClean="0">
                <a:latin typeface="+mn-lt"/>
              </a:rPr>
              <a:t>‹#›</a:t>
            </a:fld>
            <a:endParaRPr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181580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720725" y="473075"/>
            <a:ext cx="9662528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4800" b="1" cap="none" spc="-90" baseline="0">
                <a:solidFill>
                  <a:srgbClr val="87300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Heading Text</a:t>
            </a:r>
            <a:endParaRPr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03925" y="1778000"/>
            <a:ext cx="5616575" cy="4322011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ialtas na hÉireann | Government of Ireland"/>
          <p:cNvSpPr txBox="1"/>
          <p:nvPr userDrawn="1"/>
        </p:nvSpPr>
        <p:spPr>
          <a:xfrm>
            <a:off x="720725" y="6282821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latin typeface="+mn-lt"/>
              </a:rPr>
              <a:t>The </a:t>
            </a:r>
            <a:r>
              <a:rPr lang="en-US" sz="1200" dirty="0">
                <a:latin typeface="+mn-lt"/>
              </a:rPr>
              <a:t>Housing Agency</a:t>
            </a:r>
            <a:endParaRPr sz="12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  <p:sp>
        <p:nvSpPr>
          <p:cNvPr id="11" name="Rialtas na hÉireann | Government of Ireland">
            <a:extLst>
              <a:ext uri="{FF2B5EF4-FFF2-40B4-BE49-F238E27FC236}">
                <a16:creationId xmlns:a16="http://schemas.microsoft.com/office/drawing/2014/main" id="{05755A80-D4CE-4A22-9ECF-95B90E9C801F}"/>
              </a:ext>
            </a:extLst>
          </p:cNvPr>
          <p:cNvSpPr txBox="1"/>
          <p:nvPr userDrawn="1"/>
        </p:nvSpPr>
        <p:spPr>
          <a:xfrm>
            <a:off x="11228928" y="6282821"/>
            <a:ext cx="23884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sz="1200" b="1" smtClean="0">
                <a:latin typeface="+mn-lt"/>
              </a:rPr>
              <a:t>‹#›</a:t>
            </a:fld>
            <a:endParaRPr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95850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4" y="319867"/>
            <a:ext cx="1020909" cy="1350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725" y="1825625"/>
            <a:ext cx="96264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 Third level</a:t>
            </a:r>
          </a:p>
          <a:p>
            <a:pPr lvl="4"/>
            <a:r>
              <a:rPr lang="en-US" dirty="0"/>
              <a:t>  Fourth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05521" y="371123"/>
            <a:ext cx="964163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7" name="Rialtas na hÉireann | Government of Ireland"/>
          <p:cNvSpPr txBox="1"/>
          <p:nvPr userDrawn="1"/>
        </p:nvSpPr>
        <p:spPr>
          <a:xfrm>
            <a:off x="720725" y="6282821"/>
            <a:ext cx="147476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r>
              <a:rPr lang="en-IE" sz="1200" dirty="0">
                <a:latin typeface="+mn-lt"/>
              </a:rPr>
              <a:t>The </a:t>
            </a:r>
            <a:r>
              <a:rPr lang="en-US" sz="1200" dirty="0">
                <a:latin typeface="+mn-lt"/>
              </a:rPr>
              <a:t>Housing Agency</a:t>
            </a:r>
            <a:endParaRPr sz="1200" dirty="0">
              <a:latin typeface="+mn-lt"/>
            </a:endParaRPr>
          </a:p>
        </p:txBody>
      </p:sp>
      <p:sp>
        <p:nvSpPr>
          <p:cNvPr id="9" name="Rialtas na hÉireann | Government of Ireland">
            <a:extLst>
              <a:ext uri="{FF2B5EF4-FFF2-40B4-BE49-F238E27FC236}">
                <a16:creationId xmlns:a16="http://schemas.microsoft.com/office/drawing/2014/main" id="{129C601E-E8CC-4DA0-BF64-068F78E9C5FC}"/>
              </a:ext>
            </a:extLst>
          </p:cNvPr>
          <p:cNvSpPr txBox="1"/>
          <p:nvPr userDrawn="1"/>
        </p:nvSpPr>
        <p:spPr>
          <a:xfrm>
            <a:off x="11228928" y="6282821"/>
            <a:ext cx="23884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fld id="{93D0CC9E-ED4E-524D-8BB9-8829151DFDE7}" type="slidenum">
              <a:rPr lang="uk-UA" sz="1200" b="1" smtClean="0">
                <a:latin typeface="+mn-lt"/>
              </a:rPr>
              <a:t>‹#›</a:t>
            </a:fld>
            <a:endParaRPr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217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90" baseline="0">
          <a:ln>
            <a:noFill/>
          </a:ln>
          <a:solidFill>
            <a:srgbClr val="873006"/>
          </a:solidFill>
          <a:uFillTx/>
          <a:latin typeface="+mn-lt"/>
          <a:ea typeface="Open Sans"/>
          <a:cs typeface="Open Sans"/>
          <a:sym typeface="Open Sans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50" b="1" i="0" u="none" strike="noStrike" cap="all" spc="257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571500" marR="0" indent="-571500" algn="l" defTabSz="412750" eaLnBrk="1" fontAlgn="auto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2800" b="0" i="0" u="none" strike="noStrike" cap="none" spc="-75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1pPr>
      <a:lvl2pPr marL="428625" marR="0" indent="-428625" algn="l" defTabSz="412750" eaLnBrk="1" fontAlgn="auto" latinLnBrk="0" hangingPunct="1">
        <a:lnSpc>
          <a:spcPct val="120000"/>
        </a:lnSpc>
        <a:spcBef>
          <a:spcPts val="0"/>
        </a:spcBef>
        <a:spcAft>
          <a:spcPts val="400"/>
        </a:spcAft>
        <a:buClrTx/>
        <a:buSzTx/>
        <a:buFont typeface="Arial" panose="020B0604020202020204" pitchFamily="34" charset="0"/>
        <a:buChar char="•"/>
        <a:tabLst/>
        <a:defRPr sz="3000" b="0" i="0" u="none" strike="noStrike" cap="none" spc="-75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2pPr>
      <a:lvl3pPr marL="720000" marR="0" indent="-428625" algn="l" defTabSz="412750" eaLnBrk="1" fontAlgn="auto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2800" b="0" i="0" u="none" strike="noStrike" cap="none" spc="-75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3pPr>
      <a:lvl4pPr marL="1194300" marR="0" indent="-457200" algn="l" defTabSz="412750" eaLnBrk="1" fontAlgn="auto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-75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4pPr>
      <a:lvl5pPr marL="1440000" marR="0" indent="-342900" algn="l" defTabSz="412750" eaLnBrk="1" fontAlgn="auto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2200" b="0" i="0" u="none" strike="noStrike" cap="none" spc="-75" baseline="0">
          <a:ln>
            <a:noFill/>
          </a:ln>
          <a:solidFill>
            <a:srgbClr val="5E5E5E"/>
          </a:solidFill>
          <a:uFillTx/>
          <a:latin typeface="+mn-lt"/>
          <a:ea typeface="Open Sans"/>
          <a:cs typeface="Open Sans"/>
          <a:sym typeface="Open Sans"/>
        </a:defRPr>
      </a:lvl5pPr>
      <a:lvl6pPr marL="0" marR="0" indent="571500" algn="ctr" defTabSz="41275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50" b="0" i="0" u="none" strike="noStrike" cap="none" spc="-103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685800" algn="ctr" defTabSz="41275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50" b="0" i="0" u="none" strike="noStrike" cap="none" spc="-103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800100" algn="ctr" defTabSz="41275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50" b="0" i="0" u="none" strike="noStrike" cap="none" spc="-103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914400" algn="ctr" defTabSz="41275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50" b="0" i="0" u="none" strike="noStrike" cap="none" spc="-103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1143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2286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3429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4572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5715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6858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8001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914400" algn="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rob.lowth@housingagency.i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3241770"/>
            <a:ext cx="9448515" cy="1985554"/>
          </a:xfrm>
        </p:spPr>
        <p:txBody>
          <a:bodyPr>
            <a:normAutofit fontScale="90000"/>
          </a:bodyPr>
          <a:lstStyle/>
          <a:p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4400" b="1" dirty="0"/>
              <a:t>Housing First in Ireland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- The Front Row</a:t>
            </a:r>
            <a:br>
              <a:rPr lang="en-US" sz="5400" dirty="0"/>
            </a:br>
            <a:br>
              <a:rPr lang="en-US" sz="5400" dirty="0"/>
            </a:br>
            <a:r>
              <a:rPr lang="en-US" sz="2400" dirty="0"/>
              <a:t>  </a:t>
            </a:r>
            <a:br>
              <a:rPr lang="en-US" sz="5400" dirty="0"/>
            </a:br>
            <a:r>
              <a:rPr lang="en-US" sz="5400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Rob Lowth – Housing First National Office </a:t>
            </a:r>
          </a:p>
          <a:p>
            <a:r>
              <a:rPr lang="en-US"/>
              <a:t>19</a:t>
            </a:r>
            <a:r>
              <a:rPr lang="en-US" baseline="30000"/>
              <a:t>th</a:t>
            </a:r>
            <a:r>
              <a:rPr lang="en-US"/>
              <a:t> November </a:t>
            </a:r>
            <a:r>
              <a:rPr lang="en-US" dirty="0"/>
              <a:t>2024</a:t>
            </a:r>
            <a:endParaRPr lang="en-US" dirty="0">
              <a:solidFill>
                <a:srgbClr val="A39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746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AEB4-7E55-AEFE-0452-DDE196B7E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7121B-8F00-D172-DD9A-55FE61610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521" y="1762699"/>
            <a:ext cx="7422479" cy="4236111"/>
          </a:xfrm>
        </p:spPr>
        <p:txBody>
          <a:bodyPr>
            <a:normAutofit fontScale="25000" lnSpcReduction="20000"/>
          </a:bodyPr>
          <a:lstStyle/>
          <a:p>
            <a:r>
              <a:rPr lang="en-IE" sz="7200" dirty="0">
                <a:ea typeface="Calibri" panose="020F0502020204030204" pitchFamily="34" charset="0"/>
              </a:rPr>
              <a:t>Over 1000 Tenancies, 50% in the Greater Dublin Area</a:t>
            </a:r>
          </a:p>
          <a:p>
            <a:r>
              <a:rPr lang="en-IE" sz="7200" dirty="0">
                <a:ea typeface="Calibri" panose="020F0502020204030204" pitchFamily="34" charset="0"/>
              </a:rPr>
              <a:t>In the next 12 months the numbers outside Dublin will increase faster per targets. </a:t>
            </a:r>
          </a:p>
          <a:p>
            <a:r>
              <a:rPr lang="en-IE" sz="7200" dirty="0">
                <a:ea typeface="Calibri" panose="020F0502020204030204" pitchFamily="34" charset="0"/>
              </a:rPr>
              <a:t>Regionally the programme has become a primary solution, “Can we use HF”?</a:t>
            </a:r>
          </a:p>
          <a:p>
            <a:r>
              <a:rPr lang="en-IE" sz="7200" dirty="0">
                <a:effectLst/>
                <a:ea typeface="Calibri" panose="020F0502020204030204" pitchFamily="34" charset="0"/>
              </a:rPr>
              <a:t>Collaboration across LAs, NGOs, HSE, </a:t>
            </a:r>
            <a:r>
              <a:rPr lang="en-IE" sz="7200" dirty="0">
                <a:ea typeface="Calibri" panose="020F0502020204030204" pitchFamily="34" charset="0"/>
              </a:rPr>
              <a:t>G</a:t>
            </a:r>
            <a:r>
              <a:rPr lang="en-IE" sz="7200" dirty="0">
                <a:effectLst/>
                <a:ea typeface="Calibri" panose="020F0502020204030204" pitchFamily="34" charset="0"/>
              </a:rPr>
              <a:t>overnment Departments is key to achieving sustainable outcomes for tenants</a:t>
            </a:r>
            <a:endParaRPr lang="en-IE" sz="7200" dirty="0">
              <a:ea typeface="Calibri" panose="020F0502020204030204" pitchFamily="34" charset="0"/>
            </a:endParaRPr>
          </a:p>
          <a:p>
            <a:r>
              <a:rPr lang="en-IE" sz="7200" dirty="0">
                <a:effectLst/>
                <a:ea typeface="Calibri" panose="020F0502020204030204" pitchFamily="34" charset="0"/>
              </a:rPr>
              <a:t>Enhancing the Lived Experience and moving towards a greater level of employed Peers</a:t>
            </a:r>
          </a:p>
          <a:p>
            <a:r>
              <a:rPr lang="en-IE" sz="7200" dirty="0">
                <a:effectLst/>
                <a:ea typeface="Calibri" panose="020F0502020204030204" pitchFamily="34" charset="0"/>
              </a:rPr>
              <a:t>Community Integration – This reconnection has become a reality </a:t>
            </a:r>
          </a:p>
          <a:p>
            <a:r>
              <a:rPr lang="en-IE" sz="7200" dirty="0">
                <a:effectLst/>
                <a:ea typeface="Calibri" panose="020F0502020204030204" pitchFamily="34" charset="0"/>
              </a:rPr>
              <a:t>Regional Quarterly Meetings – Inspiring and Solution Focus to Gaps</a:t>
            </a:r>
          </a:p>
          <a:p>
            <a:endParaRPr lang="en-IE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E11BF3-06B2-1786-25FE-4E1B3467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The Picture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6D5C3-EEDF-0D18-ED86-6FB89453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694" y="1762700"/>
            <a:ext cx="2533706" cy="22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115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2FC40-C541-DBB4-A463-63524AB07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23E892-BA66-0B55-311A-CF9626452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521" y="1762699"/>
            <a:ext cx="5206103" cy="4236111"/>
          </a:xfrm>
        </p:spPr>
        <p:txBody>
          <a:bodyPr>
            <a:normAutofit fontScale="70000" lnSpcReduction="20000"/>
          </a:bodyPr>
          <a:lstStyle/>
          <a:p>
            <a:r>
              <a:rPr lang="en-IE" sz="2600" dirty="0">
                <a:ea typeface="Calibri" panose="020F0502020204030204" pitchFamily="34" charset="0"/>
              </a:rPr>
              <a:t>Part of the Mainstream Housing First, no need to rebrand or title, enhanced communication is required with the Prison Service</a:t>
            </a:r>
          </a:p>
          <a:p>
            <a:r>
              <a:rPr lang="en-IE" sz="2600" dirty="0">
                <a:ea typeface="Calibri" panose="020F0502020204030204" pitchFamily="34" charset="0"/>
              </a:rPr>
              <a:t>Working s</a:t>
            </a:r>
            <a:r>
              <a:rPr lang="en-IE" sz="2600" dirty="0">
                <a:effectLst/>
                <a:ea typeface="Calibri" panose="020F0502020204030204" pitchFamily="34" charset="0"/>
              </a:rPr>
              <a:t>uccessfully with the reintegration to society for those who meet the housing first criteria and are in the revolving door of prison system</a:t>
            </a:r>
          </a:p>
          <a:p>
            <a:r>
              <a:rPr lang="en-IE" sz="2600" dirty="0">
                <a:effectLst/>
                <a:ea typeface="Calibri" panose="020F0502020204030204" pitchFamily="34" charset="0"/>
              </a:rPr>
              <a:t>Health Communication from Prison is </a:t>
            </a:r>
            <a:r>
              <a:rPr lang="en-IE" sz="2600" u="sng" dirty="0">
                <a:effectLst/>
                <a:ea typeface="Calibri" panose="020F0502020204030204" pitchFamily="34" charset="0"/>
              </a:rPr>
              <a:t>fundamental</a:t>
            </a:r>
          </a:p>
          <a:p>
            <a:r>
              <a:rPr lang="en-IE" sz="2600" dirty="0">
                <a:ea typeface="Calibri" panose="020F0502020204030204" pitchFamily="34" charset="0"/>
              </a:rPr>
              <a:t>Working with Dept of Justice to secure additional funding to support and enhance overall service improvement</a:t>
            </a:r>
            <a:endParaRPr lang="en-IE" sz="2600" dirty="0">
              <a:effectLst/>
              <a:ea typeface="Calibri" panose="020F0502020204030204" pitchFamily="34" charset="0"/>
            </a:endParaRPr>
          </a:p>
          <a:p>
            <a:endParaRPr lang="en-IE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8958F3-F887-0BC3-A698-689A6F93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Prison Exits to Housing First  </a:t>
            </a:r>
          </a:p>
        </p:txBody>
      </p:sp>
      <p:pic>
        <p:nvPicPr>
          <p:cNvPr id="5" name="Picture 4" descr="A drawing of a person in orange&#10;&#10;Description automatically generated">
            <a:extLst>
              <a:ext uri="{FF2B5EF4-FFF2-40B4-BE49-F238E27FC236}">
                <a16:creationId xmlns:a16="http://schemas.microsoft.com/office/drawing/2014/main" id="{CE377B24-D4B4-89AF-5DDA-02FD9B962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77" y="1774026"/>
            <a:ext cx="5577646" cy="41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531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A70170-BDD7-4685-82B1-A953AB64E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521" y="1248697"/>
            <a:ext cx="9642475" cy="50332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b="1" dirty="0"/>
          </a:p>
          <a:p>
            <a:r>
              <a:rPr lang="en-US" sz="2200" dirty="0"/>
              <a:t>Housing Agency €35 Million Rolling Fund to Support NGO AHBs, LAs or General ABHs</a:t>
            </a:r>
          </a:p>
          <a:p>
            <a:r>
              <a:rPr lang="en-US" sz="2200" dirty="0"/>
              <a:t>Designated for Dublin, South East, North West to support the 2022 missing delivery , Working on having national to support</a:t>
            </a:r>
          </a:p>
          <a:p>
            <a:r>
              <a:rPr lang="en-US" sz="2200" dirty="0"/>
              <a:t>NGOs Running a Housing First Service should be only focused on the Support</a:t>
            </a:r>
          </a:p>
          <a:p>
            <a:r>
              <a:rPr lang="en-US" sz="2200" dirty="0"/>
              <a:t>Homeless Area requires a SPV to tackle difficult to deliver 1 bed / studio</a:t>
            </a:r>
          </a:p>
          <a:p>
            <a:r>
              <a:rPr lang="en-US" sz="2200" dirty="0"/>
              <a:t>Could this be collaboration of Larger AHBs??? Percentage of output?</a:t>
            </a:r>
          </a:p>
          <a:p>
            <a:r>
              <a:rPr lang="en-US" sz="2200" dirty="0"/>
              <a:t>The Solutions – Group Units, 1 Bed Bungalow, 3 Bed conversion to 1 bed x 2</a:t>
            </a:r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3F787-B3DF-40B5-9CD4-9484A4E7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Acquisition Fund / Delivery</a:t>
            </a:r>
          </a:p>
        </p:txBody>
      </p:sp>
    </p:spTree>
    <p:extLst>
      <p:ext uri="{BB962C8B-B14F-4D97-AF65-F5344CB8AC3E}">
        <p14:creationId xmlns:p14="http://schemas.microsoft.com/office/powerpoint/2010/main" val="36373673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C7AAB-5F42-67AE-27F4-76F002F71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89DD49-C900-3357-4DDD-0ADAB42C5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Solutions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D9067-5265-4EF4-79C0-99C1EEA6C1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house with a fence and a fence&#10;&#10;Description automatically generated">
            <a:extLst>
              <a:ext uri="{FF2B5EF4-FFF2-40B4-BE49-F238E27FC236}">
                <a16:creationId xmlns:a16="http://schemas.microsoft.com/office/drawing/2014/main" id="{4CE13D4C-24BD-BEB4-E236-0C447AA4F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808163"/>
            <a:ext cx="3420836" cy="2648719"/>
          </a:xfrm>
          <a:prstGeom prst="rect">
            <a:avLst/>
          </a:prstGeom>
        </p:spPr>
      </p:pic>
      <p:pic>
        <p:nvPicPr>
          <p:cNvPr id="7" name="Picture 6" descr="A red car parked in front of a brick building with Edgar Allan Poe House and Museum in the background&#10;&#10;Description automatically generated">
            <a:extLst>
              <a:ext uri="{FF2B5EF4-FFF2-40B4-BE49-F238E27FC236}">
                <a16:creationId xmlns:a16="http://schemas.microsoft.com/office/drawing/2014/main" id="{A2329E3D-B8BC-BB9E-C5DD-D38E73B35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2" y="565151"/>
            <a:ext cx="4512415" cy="3241312"/>
          </a:xfrm>
          <a:prstGeom prst="rect">
            <a:avLst/>
          </a:prstGeom>
        </p:spPr>
      </p:pic>
      <p:pic>
        <p:nvPicPr>
          <p:cNvPr id="8" name="Picture 7" descr="A brick house with a door and windows&#10;&#10;Description automatically generated">
            <a:extLst>
              <a:ext uri="{FF2B5EF4-FFF2-40B4-BE49-F238E27FC236}">
                <a16:creationId xmlns:a16="http://schemas.microsoft.com/office/drawing/2014/main" id="{B9684DF2-7F77-19A8-074F-C59617B50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87" y="4050506"/>
            <a:ext cx="3371372" cy="27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59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E3F787-B3DF-40B5-9CD4-9484A4E7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on Tenants 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C1AB9-E037-009F-242F-A1D19A519F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51" y="1808163"/>
            <a:ext cx="5249636" cy="4484687"/>
          </a:xfrm>
        </p:spPr>
        <p:txBody>
          <a:bodyPr>
            <a:normAutofit/>
          </a:bodyPr>
          <a:lstStyle/>
          <a:p>
            <a:r>
              <a:rPr lang="en-IE" sz="2100" dirty="0"/>
              <a:t>Impact of Narco Terrorism </a:t>
            </a:r>
          </a:p>
          <a:p>
            <a:r>
              <a:rPr lang="en-IE" sz="2100" dirty="0"/>
              <a:t>Direct Impact on Housing First Tenants</a:t>
            </a:r>
          </a:p>
          <a:p>
            <a:r>
              <a:rPr lang="en-IE" sz="2100" dirty="0"/>
              <a:t>Regional Gangs control the drugs available – and harm caused</a:t>
            </a:r>
          </a:p>
          <a:p>
            <a:r>
              <a:rPr lang="en-IE" sz="2100" dirty="0"/>
              <a:t>Cuckooing by drug dealers to cut and cook product</a:t>
            </a:r>
          </a:p>
          <a:p>
            <a:r>
              <a:rPr lang="en-IE" sz="2100" dirty="0"/>
              <a:t>DRIVE Programme Garda Response</a:t>
            </a:r>
          </a:p>
          <a:p>
            <a:r>
              <a:rPr lang="en-IE" sz="2100" dirty="0"/>
              <a:t>Crack &amp; Synthetic Benzos the single biggest risk to communities </a:t>
            </a:r>
          </a:p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A15C1-B92C-3766-B4BE-18269043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6081"/>
            <a:ext cx="4096322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384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53AC-D796-7007-2C06-3DC4C5B50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605160-3734-FF2E-813F-9F2C796C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Challenges Faced </a:t>
            </a:r>
            <a:r>
              <a:rPr lang="en-US" dirty="0"/>
              <a:t> 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C9F25-B2F4-82F8-829C-1A8015E5A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/>
              <a:t>The labour market for both Clinical and Non-Clinical roles requires creative stimulation to encourage the point of college entry</a:t>
            </a:r>
          </a:p>
          <a:p>
            <a:r>
              <a:rPr lang="en-IE" sz="2800" dirty="0">
                <a:effectLst/>
                <a:ea typeface="Calibri" panose="020F0502020204030204" pitchFamily="34" charset="0"/>
              </a:rPr>
              <a:t>Managing the shr</a:t>
            </a:r>
            <a:r>
              <a:rPr lang="en-IE" sz="2800" dirty="0">
                <a:ea typeface="Calibri" panose="020F0502020204030204" pitchFamily="34" charset="0"/>
              </a:rPr>
              <a:t>inking city and towns scatter site aspect, balance of tenants who require higher levels of support v’s those on harm reduction / recovery path </a:t>
            </a:r>
          </a:p>
          <a:p>
            <a:r>
              <a:rPr lang="en-IE" sz="2800" dirty="0">
                <a:ea typeface="Calibri" panose="020F0502020204030204" pitchFamily="34" charset="0"/>
              </a:rPr>
              <a:t> With only 6% of Property in Ireland 1 Bedroomed, the sourcing and delivery is more important than ever</a:t>
            </a:r>
          </a:p>
          <a:p>
            <a:r>
              <a:rPr lang="en-IE" dirty="0">
                <a:ea typeface="Calibri" panose="020F0502020204030204" pitchFamily="34" charset="0"/>
              </a:rPr>
              <a:t>As we have seen the impact of Crack requires solutions such as the access to stabilisation units to support tenants (Dub Simon)</a:t>
            </a:r>
          </a:p>
          <a:p>
            <a:r>
              <a:rPr lang="en-IE" dirty="0">
                <a:ea typeface="Calibri" panose="020F0502020204030204" pitchFamily="34" charset="0"/>
              </a:rPr>
              <a:t>We welcome and embrace more NGOs in the delivery of Housing First, the fidelity culture developed in collaboration is the binding factor</a:t>
            </a:r>
          </a:p>
          <a:p>
            <a:endParaRPr lang="en-IE" sz="2800" dirty="0">
              <a:ea typeface="Calibri" panose="020F0502020204030204" pitchFamily="34" charset="0"/>
            </a:endParaRPr>
          </a:p>
          <a:p>
            <a:endParaRPr lang="en-IE" sz="2800" dirty="0">
              <a:ea typeface="Calibri" panose="020F0502020204030204" pitchFamily="34" charset="0"/>
            </a:endParaRP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3407376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88C48-511B-516E-49FB-BBA56D2C3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33D73D-41F6-65A2-ABCB-3ED7E848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Housing First Staff </a:t>
            </a:r>
            <a:r>
              <a:rPr lang="en-US" dirty="0"/>
              <a:t> 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2C52A-2C45-9BDA-1CBF-7D989248A0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IE" sz="2800" dirty="0">
                <a:ea typeface="Calibri" panose="020F0502020204030204" pitchFamily="34" charset="0"/>
              </a:rPr>
              <a:t> Radical Readiness</a:t>
            </a:r>
          </a:p>
          <a:p>
            <a:endParaRPr lang="en-IE" sz="2800" dirty="0">
              <a:ea typeface="Calibri" panose="020F0502020204030204" pitchFamily="34" charset="0"/>
            </a:endParaRPr>
          </a:p>
          <a:p>
            <a:endParaRPr lang="en-IE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AF8FE-C7D5-5A36-545D-8880291F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355514"/>
            <a:ext cx="6202873" cy="52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212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BA6B-4700-6288-55A4-D34C99354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AE4783-FA3B-C3D0-D3AC-2B61DCAF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/>
              <a:t>Future Outlook 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B3F4C-142E-D8E3-116E-BD5761E9E2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Picture 6" descr="A group of white buildings with a gravel area&#10;&#10;Description automatically generated">
            <a:extLst>
              <a:ext uri="{FF2B5EF4-FFF2-40B4-BE49-F238E27FC236}">
                <a16:creationId xmlns:a16="http://schemas.microsoft.com/office/drawing/2014/main" id="{5689F2E9-7786-BCB3-4A95-1B8CCF7E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7" y="1351756"/>
            <a:ext cx="8364086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392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7FF8B-D958-1B43-10DD-29D8A2C2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7921A-044D-10F8-E381-6EE79A4AED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12459F-2B6F-8F05-1E47-2F82D179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ECDA048-6EA3-D997-6229-8D9540CDB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" y="942623"/>
            <a:ext cx="10287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7048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253156-2A40-440D-8469-40C89FDB5706}"/>
              </a:ext>
            </a:extLst>
          </p:cNvPr>
          <p:cNvSpPr txBox="1">
            <a:spLocks/>
          </p:cNvSpPr>
          <p:nvPr/>
        </p:nvSpPr>
        <p:spPr>
          <a:xfrm>
            <a:off x="1759857" y="1907006"/>
            <a:ext cx="9448515" cy="18813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90" baseline="0">
                <a:ln>
                  <a:noFill/>
                </a:ln>
                <a:solidFill>
                  <a:srgbClr val="873006"/>
                </a:solidFill>
                <a:uFillTx/>
                <a:latin typeface="+mn-lt"/>
                <a:ea typeface="Open Sans"/>
                <a:cs typeface="Open Sans"/>
                <a:sym typeface="Open Sans"/>
              </a:defRPr>
            </a:lvl1pPr>
            <a:lvl2pPr marL="0" marR="0" indent="1143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2286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3429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4572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5715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6858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8001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914400" algn="ctr" defTabSz="41275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50" b="1" i="0" u="none" strike="noStrike" cap="all" spc="257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Thank You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5F0491-D1D0-42CC-9814-96640BC553BA}"/>
              </a:ext>
            </a:extLst>
          </p:cNvPr>
          <p:cNvSpPr txBox="1">
            <a:spLocks/>
          </p:cNvSpPr>
          <p:nvPr/>
        </p:nvSpPr>
        <p:spPr>
          <a:xfrm>
            <a:off x="1854200" y="4389120"/>
            <a:ext cx="10192798" cy="2275401"/>
          </a:xfrm>
          <a:prstGeom prst="rect">
            <a:avLst/>
          </a:prstGeom>
        </p:spPr>
        <p:txBody>
          <a:bodyPr>
            <a:normAutofit/>
          </a:bodyPr>
          <a:lstStyle>
            <a:lvl1pPr marL="571500" marR="0" indent="-571500" algn="l" defTabSz="41275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0" i="0" u="none" strike="noStrike" cap="none" spc="-75" baseline="0">
                <a:ln>
                  <a:noFill/>
                </a:ln>
                <a:solidFill>
                  <a:srgbClr val="5E5E5E"/>
                </a:solidFill>
                <a:uFillTx/>
                <a:latin typeface="+mn-lt"/>
                <a:ea typeface="Open Sans"/>
                <a:cs typeface="Open Sans"/>
                <a:sym typeface="Open Sans"/>
              </a:defRPr>
            </a:lvl1pPr>
            <a:lvl2pPr marL="428625" marR="0" indent="-428625" algn="l" defTabSz="41275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 b="0" i="0" u="none" strike="noStrike" cap="none" spc="-75" baseline="0">
                <a:ln>
                  <a:noFill/>
                </a:ln>
                <a:solidFill>
                  <a:srgbClr val="5E5E5E"/>
                </a:solidFill>
                <a:uFillTx/>
                <a:latin typeface="+mn-lt"/>
                <a:ea typeface="Open Sans"/>
                <a:cs typeface="Open Sans"/>
                <a:sym typeface="Open Sans"/>
              </a:defRPr>
            </a:lvl2pPr>
            <a:lvl3pPr marL="720000" marR="0" indent="-428625" algn="l" defTabSz="41275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0" i="0" u="none" strike="noStrike" cap="none" spc="-75" baseline="0">
                <a:ln>
                  <a:noFill/>
                </a:ln>
                <a:solidFill>
                  <a:srgbClr val="5E5E5E"/>
                </a:solidFill>
                <a:uFillTx/>
                <a:latin typeface="+mn-lt"/>
                <a:ea typeface="Open Sans"/>
                <a:cs typeface="Open Sans"/>
                <a:sym typeface="Open Sans"/>
              </a:defRPr>
            </a:lvl3pPr>
            <a:lvl4pPr marL="1194300" marR="0" indent="-457200" algn="l" defTabSz="41275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-75" baseline="0">
                <a:ln>
                  <a:noFill/>
                </a:ln>
                <a:solidFill>
                  <a:srgbClr val="5E5E5E"/>
                </a:solidFill>
                <a:uFillTx/>
                <a:latin typeface="+mn-lt"/>
                <a:ea typeface="Open Sans"/>
                <a:cs typeface="Open Sans"/>
                <a:sym typeface="Open Sans"/>
              </a:defRPr>
            </a:lvl4pPr>
            <a:lvl5pPr marL="1440000" marR="0" indent="-342900" algn="l" defTabSz="41275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 u="none" strike="noStrike" cap="none" spc="-75" baseline="0">
                <a:ln>
                  <a:noFill/>
                </a:ln>
                <a:solidFill>
                  <a:srgbClr val="5E5E5E"/>
                </a:solidFill>
                <a:uFillTx/>
                <a:latin typeface="+mn-lt"/>
                <a:ea typeface="Open Sans"/>
                <a:cs typeface="Open Sans"/>
                <a:sym typeface="Open Sans"/>
              </a:defRPr>
            </a:lvl5pPr>
            <a:lvl6pPr marL="0" marR="0" indent="571500" algn="ctr" defTabSz="41275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50" b="0" i="0" u="none" strike="noStrike" cap="none" spc="-103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685800" algn="ctr" defTabSz="41275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50" b="0" i="0" u="none" strike="noStrike" cap="none" spc="-103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800100" algn="ctr" defTabSz="41275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50" b="0" i="0" u="none" strike="noStrike" cap="none" spc="-103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914400" algn="ctr" defTabSz="41275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50" b="0" i="0" u="none" strike="noStrike" cap="none" spc="-103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Open Sans"/>
                <a:cs typeface="Open Sans"/>
                <a:sym typeface="Open Sans"/>
              </a:rPr>
              <a:t>Tel: </a:t>
            </a:r>
            <a:r>
              <a:rPr lang="en-IE" sz="3600" b="1" kern="0" dirty="0">
                <a:solidFill>
                  <a:srgbClr val="FFFFFF"/>
                </a:solidFill>
                <a:latin typeface="Arial" charset="0"/>
              </a:rPr>
              <a:t>087 4153808</a:t>
            </a:r>
            <a:endParaRPr kumimoji="0" lang="en-IE" sz="3600" b="1" i="0" u="none" strike="noStrike" kern="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Open Sans"/>
              <a:cs typeface="Open Sans"/>
              <a:sym typeface="Open Sans"/>
            </a:endParaRPr>
          </a:p>
          <a:p>
            <a:pPr marL="0" marR="0" lvl="0" indent="0" algn="l" defTabSz="41275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Open Sans"/>
                <a:cs typeface="Open Sans"/>
                <a:sym typeface="Open Sans"/>
              </a:rPr>
              <a:t>E-mail: </a:t>
            </a:r>
            <a:r>
              <a:rPr lang="en-IE" sz="3600" b="1" kern="0" dirty="0">
                <a:solidFill>
                  <a:srgbClr val="FFFFFF"/>
                </a:solidFill>
                <a:latin typeface="Arial" charset="0"/>
                <a:hlinkClick r:id="rId2"/>
              </a:rPr>
              <a:t>rob.lowth@housingagency.ie</a:t>
            </a:r>
            <a:r>
              <a:rPr lang="en-IE" sz="3600" b="1" kern="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0" lang="en-IE" sz="36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Open Sans"/>
                <a:cs typeface="Open Sans"/>
                <a:sym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7497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070D6-1FC3-A92C-160A-148BB914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A59A4E-90A4-F257-3B60-5230B191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Tenants in Housing First Ireland  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1A1B9-7CE7-CF27-6C57-157FC3D03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sz="8800" b="1" dirty="0"/>
              <a:t>								</a:t>
            </a:r>
            <a:r>
              <a:rPr lang="en-IE" sz="9600" b="1" dirty="0"/>
              <a:t>1049</a:t>
            </a:r>
          </a:p>
        </p:txBody>
      </p:sp>
    </p:spTree>
    <p:extLst>
      <p:ext uri="{BB962C8B-B14F-4D97-AF65-F5344CB8AC3E}">
        <p14:creationId xmlns:p14="http://schemas.microsoft.com/office/powerpoint/2010/main" val="7650104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FAA13-9B5B-23D5-C805-51454485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2250F8-54B2-29B3-7EA8-B8792F65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Best Goal Celebration  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74AAF0-211B-3CEE-5AF5-D3FF24F46A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A98244-EDC9-7DB0-1C7B-7EA4B6DAE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467184"/>
            <a:ext cx="6925975" cy="51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09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DDB85-F17B-75A4-47BF-BF1D1DBDC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6D26F-C565-A7FC-1DA3-CBA2BEA2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Thank you to everyone attending  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939B-4D49-E3D5-53C9-3960FC623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  <a:p>
            <a:pPr marL="0" indent="0">
              <a:buNone/>
            </a:pPr>
            <a:r>
              <a:rPr lang="en-IE" sz="4800" dirty="0"/>
              <a:t>“It’s a life altering solution for a bunch of people you’ve never met”</a:t>
            </a:r>
          </a:p>
        </p:txBody>
      </p:sp>
    </p:spTree>
    <p:extLst>
      <p:ext uri="{BB962C8B-B14F-4D97-AF65-F5344CB8AC3E}">
        <p14:creationId xmlns:p14="http://schemas.microsoft.com/office/powerpoint/2010/main" val="35887764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09BF-2D30-F397-AB24-ACFBAB0E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14B7DB-B1FA-51C3-9501-CA73F0685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Oversight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462DCD-17B1-FE5F-38DC-4815EBBFBC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IE" dirty="0"/>
              <a:t>Without HEALTH, we have no Housing First</a:t>
            </a:r>
          </a:p>
          <a:p>
            <a:r>
              <a:rPr lang="en-IE" dirty="0"/>
              <a:t>The Co-Design of Housing First by both Department of Health and Department of Housing was essential buy-in</a:t>
            </a:r>
          </a:p>
          <a:p>
            <a:r>
              <a:rPr lang="en-IE" dirty="0"/>
              <a:t>Oversight is by both Departments in a Co-Chairing arrangement drives collaboration </a:t>
            </a:r>
          </a:p>
          <a:p>
            <a:r>
              <a:rPr lang="en-IE" dirty="0"/>
              <a:t>Reviewing and challenging the model constantly to ensure we are delivering the most dynamic solution available to support our tenants  </a:t>
            </a:r>
            <a:r>
              <a:rPr lang="en-IE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76797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D7DBB-F4D9-A6AC-533B-F50368C33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73999D-E6B0-C42D-C323-2A9805E6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1E10D-D083-4227-A444-078FD3179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50DCFAF-5456-21F9-3F64-146C2A3AA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418920"/>
              </p:ext>
            </p:extLst>
          </p:nvPr>
        </p:nvGraphicFramePr>
        <p:xfrm>
          <a:off x="203200" y="565150"/>
          <a:ext cx="8813800" cy="572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10772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E3F787-B3DF-40B5-9CD4-9484A4E7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Supports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103AF-E48E-6673-C752-080A8ED8E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1F96A-34A4-9E47-E91F-203FC0A3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426028"/>
            <a:ext cx="3342374" cy="4746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D04AA-DCF5-1046-02EF-02E08BEF5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58" y="1426028"/>
            <a:ext cx="3342374" cy="4798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B5D06-B7C3-D55F-CADF-AC486A695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466" y="1426028"/>
            <a:ext cx="3034391" cy="47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687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8628E-9978-D3FC-DB5A-A78E8F9DA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45B677-078F-F5B8-73A0-BFAF0935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The Impact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0855D-0318-E34F-73CB-BAFDC41D09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  </a:t>
            </a:r>
          </a:p>
        </p:txBody>
      </p:sp>
      <p:pic>
        <p:nvPicPr>
          <p:cNvPr id="4" name="Picture 3" descr="A barge on the water&#10;&#10;Description automatically generated">
            <a:extLst>
              <a:ext uri="{FF2B5EF4-FFF2-40B4-BE49-F238E27FC236}">
                <a16:creationId xmlns:a16="http://schemas.microsoft.com/office/drawing/2014/main" id="{82F02183-894F-5EEF-A166-C1AD02A72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450994"/>
            <a:ext cx="9963150" cy="5264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CD182-1698-EF25-A7C8-71C477F89C84}"/>
              </a:ext>
            </a:extLst>
          </p:cNvPr>
          <p:cNvSpPr txBox="1"/>
          <p:nvPr/>
        </p:nvSpPr>
        <p:spPr>
          <a:xfrm>
            <a:off x="1282058" y="1804798"/>
            <a:ext cx="290894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6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- Traveller Community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5927D-E6AC-44D2-BBE4-B1341ADDF0B8}"/>
              </a:ext>
            </a:extLst>
          </p:cNvPr>
          <p:cNvSpPr txBox="1"/>
          <p:nvPr/>
        </p:nvSpPr>
        <p:spPr>
          <a:xfrm>
            <a:off x="977257" y="3039740"/>
            <a:ext cx="323551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Prison Exits</a:t>
            </a:r>
            <a:endParaRPr kumimoji="0" lang="en-IE" sz="3600" b="1" i="0" u="none" strike="noStrike" cap="none" spc="0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04EAC-F5C3-B366-383E-C40510441610}"/>
              </a:ext>
            </a:extLst>
          </p:cNvPr>
          <p:cNvSpPr txBox="1"/>
          <p:nvPr/>
        </p:nvSpPr>
        <p:spPr>
          <a:xfrm>
            <a:off x="7258050" y="1882974"/>
            <a:ext cx="323551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6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- Youth 18-25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CE9CC-0A3D-E82D-1521-AF32643959B0}"/>
              </a:ext>
            </a:extLst>
          </p:cNvPr>
          <p:cNvSpPr txBox="1"/>
          <p:nvPr/>
        </p:nvSpPr>
        <p:spPr>
          <a:xfrm>
            <a:off x="7522029" y="3505249"/>
            <a:ext cx="378809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Long Term Homeless</a:t>
            </a:r>
            <a:endParaRPr kumimoji="0" lang="en-IE" sz="3600" b="1" i="0" u="none" strike="noStrike" cap="none" spc="0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98A75-9A0E-75FD-B758-40B724807218}"/>
              </a:ext>
            </a:extLst>
          </p:cNvPr>
          <p:cNvSpPr txBox="1"/>
          <p:nvPr/>
        </p:nvSpPr>
        <p:spPr>
          <a:xfrm>
            <a:off x="933708" y="3742463"/>
            <a:ext cx="323551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kumimoji="0" lang="en-IE" sz="36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Aging Pop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ulation</a:t>
            </a:r>
            <a:endParaRPr kumimoji="0" lang="en-IE" sz="3600" b="1" i="0" u="none" strike="noStrike" cap="none" spc="0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62146-FA0A-5E6A-260E-F43CD5716769}"/>
              </a:ext>
            </a:extLst>
          </p:cNvPr>
          <p:cNvSpPr txBox="1"/>
          <p:nvPr/>
        </p:nvSpPr>
        <p:spPr>
          <a:xfrm>
            <a:off x="6770914" y="2693669"/>
            <a:ext cx="391872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6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rPr>
              <a:t>- Rough Sleepers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54B4C-6920-6F99-61EE-869C8AE2560B}"/>
              </a:ext>
            </a:extLst>
          </p:cNvPr>
          <p:cNvSpPr txBox="1"/>
          <p:nvPr/>
        </p:nvSpPr>
        <p:spPr>
          <a:xfrm>
            <a:off x="7650187" y="4739091"/>
            <a:ext cx="3235516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Domestic &amp; Community Violence</a:t>
            </a:r>
            <a:endParaRPr kumimoji="0" lang="en-IE" sz="3600" b="1" i="0" u="none" strike="noStrike" cap="none" spc="0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D4AF0-A46E-DC36-717B-DF0CF0B55D1F}"/>
              </a:ext>
            </a:extLst>
          </p:cNvPr>
          <p:cNvSpPr txBox="1"/>
          <p:nvPr/>
        </p:nvSpPr>
        <p:spPr>
          <a:xfrm>
            <a:off x="846619" y="5037868"/>
            <a:ext cx="323551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Family Re-Connections</a:t>
            </a:r>
            <a:endParaRPr kumimoji="0" lang="en-IE" sz="3600" b="1" i="0" u="none" strike="noStrike" cap="none" spc="0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280020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4BDD7-7490-E276-C55A-F2F6FD193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F80249-A5AF-2E81-3D49-C82838645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521" y="1762699"/>
            <a:ext cx="6359308" cy="4442158"/>
          </a:xfrm>
        </p:spPr>
        <p:txBody>
          <a:bodyPr>
            <a:normAutofit fontScale="25000" lnSpcReduction="20000"/>
          </a:bodyPr>
          <a:lstStyle/>
          <a:p>
            <a:r>
              <a:rPr lang="en-IE" sz="7600" dirty="0">
                <a:ea typeface="Calibri" panose="020F0502020204030204" pitchFamily="34" charset="0"/>
              </a:rPr>
              <a:t>Success working with members of the traveller community and leveraging regional traveller groups to provide additional wrap around support</a:t>
            </a:r>
          </a:p>
          <a:p>
            <a:r>
              <a:rPr lang="en-IE" sz="7600" dirty="0">
                <a:ea typeface="Calibri" panose="020F0502020204030204" pitchFamily="34" charset="0"/>
              </a:rPr>
              <a:t>Young people who meet the selection criteria for housing first are successfully housed </a:t>
            </a:r>
          </a:p>
          <a:p>
            <a:r>
              <a:rPr lang="en-IE" sz="7600" dirty="0">
                <a:ea typeface="Calibri" panose="020F0502020204030204" pitchFamily="34" charset="0"/>
              </a:rPr>
              <a:t>The current breakdown is 75/25 on male to female and we are reviewing this with a lens on the female barriers and safety concerns </a:t>
            </a:r>
          </a:p>
          <a:p>
            <a:r>
              <a:rPr lang="en-IE" sz="7600" dirty="0">
                <a:ea typeface="Calibri" panose="020F0502020204030204" pitchFamily="34" charset="0"/>
              </a:rPr>
              <a:t>Persons with a history of homelessness age faster than the rest of society, added complexity </a:t>
            </a:r>
          </a:p>
          <a:p>
            <a:r>
              <a:rPr lang="en-IE" sz="7600" dirty="0">
                <a:effectLst/>
                <a:ea typeface="Calibri" panose="020F0502020204030204" pitchFamily="34" charset="0"/>
              </a:rPr>
              <a:t>Our model provides an opportunity for those who would never be sustainably housed </a:t>
            </a:r>
          </a:p>
          <a:p>
            <a:r>
              <a:rPr lang="en-IE" sz="7600" dirty="0"/>
              <a:t>Tailored solutions for individuals because complexity requires time to listen and implement the right tenant strategy    </a:t>
            </a:r>
          </a:p>
          <a:p>
            <a:endParaRPr lang="en-IE" sz="5800" dirty="0">
              <a:effectLst/>
              <a:ea typeface="Calibri" panose="020F0502020204030204" pitchFamily="34" charset="0"/>
            </a:endParaRPr>
          </a:p>
          <a:p>
            <a:endParaRPr lang="en-IE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6BA955-F853-B4E5-2828-6B6B2BED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Mixed Tenant Background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78F86-CA51-77CC-EA29-36533443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473" y="1514123"/>
            <a:ext cx="3048425" cy="1790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414D8-5ECC-EAF9-296E-BF3BBEA71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114" y="3429000"/>
            <a:ext cx="1393584" cy="172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D6612-CB61-D556-F19C-F7186F324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770" y="3429000"/>
            <a:ext cx="1886743" cy="1619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B39142-8B3B-75C6-E31F-677FF37F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276" y="5276718"/>
            <a:ext cx="2276793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71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A Presentation Template_Red" id="{46D885A3-85A5-402F-A69B-DC34855C4244}" vid="{02BC38BE-C66A-41D3-9745-2201D6B4B4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a3ba5-3e45-4a9c-bc33-a9ee4186a6ea" xsi:nil="true"/>
    <lcf76f155ced4ddcb4097134ff3c332f xmlns="9f2075d9-cf33-496d-b4ca-8e95bf0462f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63764B2DD3B846A2BFF5B26BF8C05D" ma:contentTypeVersion="16" ma:contentTypeDescription="Create a new document." ma:contentTypeScope="" ma:versionID="0226ca7f2b667c04548601686c7e7a94">
  <xsd:schema xmlns:xsd="http://www.w3.org/2001/XMLSchema" xmlns:xs="http://www.w3.org/2001/XMLSchema" xmlns:p="http://schemas.microsoft.com/office/2006/metadata/properties" xmlns:ns2="9f2075d9-cf33-496d-b4ca-8e95bf0462fe" xmlns:ns3="107a3ba5-3e45-4a9c-bc33-a9ee4186a6ea" targetNamespace="http://schemas.microsoft.com/office/2006/metadata/properties" ma:root="true" ma:fieldsID="6bee4f7a665136f854804ad09ddf4f33" ns2:_="" ns3:_="">
    <xsd:import namespace="9f2075d9-cf33-496d-b4ca-8e95bf0462fe"/>
    <xsd:import namespace="107a3ba5-3e45-4a9c-bc33-a9ee4186a6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075d9-cf33-496d-b4ca-8e95bf0462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2d3dc32-ec49-41cd-bc26-1047da686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a3ba5-3e45-4a9c-bc33-a9ee4186a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4f9272f-1333-4a99-86a7-962bc15c6431}" ma:internalName="TaxCatchAll" ma:showField="CatchAllData" ma:web="107a3ba5-3e45-4a9c-bc33-a9ee4186a6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FA2AB9-4728-43C0-8115-B3EF39DFF61C}">
  <ds:schemaRefs>
    <ds:schemaRef ds:uri="http://schemas.microsoft.com/office/2006/metadata/properties"/>
    <ds:schemaRef ds:uri="http://schemas.microsoft.com/office/infopath/2007/PartnerControls"/>
    <ds:schemaRef ds:uri="107a3ba5-3e45-4a9c-bc33-a9ee4186a6ea"/>
    <ds:schemaRef ds:uri="9f2075d9-cf33-496d-b4ca-8e95bf0462fe"/>
  </ds:schemaRefs>
</ds:datastoreItem>
</file>

<file path=customXml/itemProps2.xml><?xml version="1.0" encoding="utf-8"?>
<ds:datastoreItem xmlns:ds="http://schemas.openxmlformats.org/officeDocument/2006/customXml" ds:itemID="{F4404A69-838D-402E-B4FB-F3C17D32C0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2075d9-cf33-496d-b4ca-8e95bf0462fe"/>
    <ds:schemaRef ds:uri="107a3ba5-3e45-4a9c-bc33-a9ee4186a6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4156D1-17E2-4580-BBF7-5A34038ED8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5883</TotalTime>
  <Words>757</Words>
  <Application>Microsoft Office PowerPoint</Application>
  <PresentationFormat>Widescreen</PresentationFormat>
  <Paragraphs>96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.AppleSystemUIFont</vt:lpstr>
      <vt:lpstr>Arial</vt:lpstr>
      <vt:lpstr>Calibri</vt:lpstr>
      <vt:lpstr>Open Sans</vt:lpstr>
      <vt:lpstr>Standard</vt:lpstr>
      <vt:lpstr>   Housing First in Ireland  - The Front Row       </vt:lpstr>
      <vt:lpstr>Tenants in Housing First Ireland    </vt:lpstr>
      <vt:lpstr>Best Goal Celebration    </vt:lpstr>
      <vt:lpstr>Thank you to everyone attending    </vt:lpstr>
      <vt:lpstr>Oversight   </vt:lpstr>
      <vt:lpstr>   </vt:lpstr>
      <vt:lpstr>Health Supports</vt:lpstr>
      <vt:lpstr>The Impact   </vt:lpstr>
      <vt:lpstr>Mixed Tenant Background  </vt:lpstr>
      <vt:lpstr>The Picture  </vt:lpstr>
      <vt:lpstr>Prison Exits to Housing First  </vt:lpstr>
      <vt:lpstr>Acquisition Fund / Delivery</vt:lpstr>
      <vt:lpstr>The Solutions</vt:lpstr>
      <vt:lpstr>Impact on Tenants </vt:lpstr>
      <vt:lpstr>Challenges Faced  </vt:lpstr>
      <vt:lpstr>The Housing First Staff  </vt:lpstr>
      <vt:lpstr>The Future Outlook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Peer Support Specialist Toolkit</dc:title>
  <dc:creator>Gráinne Johnston</dc:creator>
  <cp:lastModifiedBy>Rob Lowth</cp:lastModifiedBy>
  <cp:revision>2</cp:revision>
  <dcterms:created xsi:type="dcterms:W3CDTF">2023-06-13T08:24:54Z</dcterms:created>
  <dcterms:modified xsi:type="dcterms:W3CDTF">2024-11-18T11:54:17Z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0x0101009763764B2DD3B846A2BFF5B26BF8C05D</vt:lpwstr>
  </property>
  <property fmtid="{D5CDD505-2E9C-101B-9397-08002B2CF9AE}" pid="3" name="MediaServiceImageTags">
    <vt:lpwstr/>
  </property>
</Properties>
</file>